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7"/>
  </p:notesMasterIdLst>
  <p:sldIdLst>
    <p:sldId id="256" r:id="rId2"/>
    <p:sldId id="267" r:id="rId3"/>
    <p:sldId id="260" r:id="rId4"/>
    <p:sldId id="313" r:id="rId5"/>
    <p:sldId id="306" r:id="rId6"/>
    <p:sldId id="314" r:id="rId7"/>
    <p:sldId id="307" r:id="rId8"/>
    <p:sldId id="315" r:id="rId9"/>
    <p:sldId id="322" r:id="rId10"/>
    <p:sldId id="321" r:id="rId11"/>
    <p:sldId id="323" r:id="rId12"/>
    <p:sldId id="311" r:id="rId13"/>
    <p:sldId id="327" r:id="rId14"/>
    <p:sldId id="328" r:id="rId15"/>
    <p:sldId id="308" r:id="rId16"/>
    <p:sldId id="325" r:id="rId17"/>
    <p:sldId id="324" r:id="rId18"/>
    <p:sldId id="318" r:id="rId19"/>
    <p:sldId id="329" r:id="rId20"/>
    <p:sldId id="309" r:id="rId21"/>
    <p:sldId id="319" r:id="rId22"/>
    <p:sldId id="310" r:id="rId23"/>
    <p:sldId id="326" r:id="rId24"/>
    <p:sldId id="283" r:id="rId25"/>
    <p:sldId id="320" r:id="rId26"/>
  </p:sldIdLst>
  <p:sldSz cx="9144000" cy="5143500" type="screen16x9"/>
  <p:notesSz cx="6858000" cy="9144000"/>
  <p:embeddedFontLst>
    <p:embeddedFont>
      <p:font typeface="Krona One" panose="020B0604020202020204" charset="0"/>
      <p:regular r:id="rId28"/>
    </p:embeddedFont>
    <p:embeddedFont>
      <p:font typeface="Work Sans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087DAB-7E44-4766-8293-1CC9FE31A29B}">
  <a:tblStyle styleId="{AE087DAB-7E44-4766-8293-1CC9FE31A2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E96F6F-0110-4DF7-BA6E-80745D7885D4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9B45BA58-8EE5-49D2-BDF9-6DC1CA9F5812}">
      <dgm:prSet phldrT="[Text]"/>
      <dgm:spPr/>
      <dgm:t>
        <a:bodyPr/>
        <a:lstStyle/>
        <a:p>
          <a:pPr algn="ctr"/>
          <a:r>
            <a:rPr lang="en-US" dirty="0"/>
            <a:t>Prezentare</a:t>
          </a:r>
          <a:endParaRPr lang="ro-RO" dirty="0"/>
        </a:p>
      </dgm:t>
    </dgm:pt>
    <dgm:pt modelId="{832C357A-D3D4-4083-B99A-93D40E1E2989}" type="parTrans" cxnId="{4CF1C42D-7049-411A-8E71-C7E67C04A3A8}">
      <dgm:prSet/>
      <dgm:spPr/>
      <dgm:t>
        <a:bodyPr/>
        <a:lstStyle/>
        <a:p>
          <a:pPr algn="ctr"/>
          <a:endParaRPr lang="ro-RO"/>
        </a:p>
      </dgm:t>
    </dgm:pt>
    <dgm:pt modelId="{94B52010-2690-48BE-BD3E-0033FD04189D}" type="sibTrans" cxnId="{4CF1C42D-7049-411A-8E71-C7E67C04A3A8}">
      <dgm:prSet/>
      <dgm:spPr/>
      <dgm:t>
        <a:bodyPr/>
        <a:lstStyle/>
        <a:p>
          <a:pPr algn="ctr"/>
          <a:endParaRPr lang="ro-RO"/>
        </a:p>
      </dgm:t>
    </dgm:pt>
    <dgm:pt modelId="{9D226FEF-BD79-4A16-BF79-8B83EDF53997}">
      <dgm:prSet phldrT="[Text]"/>
      <dgm:spPr/>
      <dgm:t>
        <a:bodyPr/>
        <a:lstStyle/>
        <a:p>
          <a:pPr algn="ctr"/>
          <a:r>
            <a:rPr lang="ro-RO" dirty="0"/>
            <a:t>React</a:t>
          </a:r>
        </a:p>
      </dgm:t>
    </dgm:pt>
    <dgm:pt modelId="{626DFFD1-D8F7-41C8-8417-B8033A6D3185}" type="parTrans" cxnId="{BD4CD6D6-C92B-487A-9A86-5AE59ABB3E94}">
      <dgm:prSet/>
      <dgm:spPr/>
      <dgm:t>
        <a:bodyPr/>
        <a:lstStyle/>
        <a:p>
          <a:pPr algn="ctr"/>
          <a:endParaRPr lang="ro-RO"/>
        </a:p>
      </dgm:t>
    </dgm:pt>
    <dgm:pt modelId="{CF1ABF2B-6197-4DC2-B98B-3DCE79AD82FE}" type="sibTrans" cxnId="{BD4CD6D6-C92B-487A-9A86-5AE59ABB3E94}">
      <dgm:prSet/>
      <dgm:spPr/>
      <dgm:t>
        <a:bodyPr/>
        <a:lstStyle/>
        <a:p>
          <a:pPr algn="ctr"/>
          <a:endParaRPr lang="ro-RO"/>
        </a:p>
      </dgm:t>
    </dgm:pt>
    <dgm:pt modelId="{18AE3A59-FFB9-467D-BCF1-E70E98537987}">
      <dgm:prSet phldrT="[Text]"/>
      <dgm:spPr/>
      <dgm:t>
        <a:bodyPr/>
        <a:lstStyle/>
        <a:p>
          <a:pPr algn="ctr"/>
          <a:r>
            <a:rPr lang="ro-RO" dirty="0"/>
            <a:t>TypeScript</a:t>
          </a:r>
        </a:p>
      </dgm:t>
    </dgm:pt>
    <dgm:pt modelId="{FC9600E9-61B2-4C27-B970-10AB210C3B2F}" type="parTrans" cxnId="{0655CB1E-F33B-47A2-AA91-D572DF817DB4}">
      <dgm:prSet/>
      <dgm:spPr/>
      <dgm:t>
        <a:bodyPr/>
        <a:lstStyle/>
        <a:p>
          <a:pPr algn="ctr"/>
          <a:endParaRPr lang="ro-RO"/>
        </a:p>
      </dgm:t>
    </dgm:pt>
    <dgm:pt modelId="{A7AB7E87-940F-48DE-A71A-2EA4FCEEFF22}" type="sibTrans" cxnId="{0655CB1E-F33B-47A2-AA91-D572DF817DB4}">
      <dgm:prSet/>
      <dgm:spPr/>
      <dgm:t>
        <a:bodyPr/>
        <a:lstStyle/>
        <a:p>
          <a:pPr algn="ctr"/>
          <a:endParaRPr lang="ro-RO"/>
        </a:p>
      </dgm:t>
    </dgm:pt>
    <dgm:pt modelId="{897B6205-1830-4D27-94D8-7D1F245C91E6}">
      <dgm:prSet phldrT="[Text]"/>
      <dgm:spPr/>
      <dgm:t>
        <a:bodyPr/>
        <a:lstStyle/>
        <a:p>
          <a:pPr algn="ctr"/>
          <a:r>
            <a:rPr lang="en-US" dirty="0"/>
            <a:t>Aplica</a:t>
          </a:r>
          <a:r>
            <a:rPr lang="ro-RO" dirty="0"/>
            <a:t>ție</a:t>
          </a:r>
        </a:p>
      </dgm:t>
    </dgm:pt>
    <dgm:pt modelId="{94F84FF9-889B-49F1-98C4-5949DD8662CF}" type="parTrans" cxnId="{EA0AFC76-DDFA-4F91-8CDA-F95D9D064FFB}">
      <dgm:prSet/>
      <dgm:spPr/>
      <dgm:t>
        <a:bodyPr/>
        <a:lstStyle/>
        <a:p>
          <a:pPr algn="ctr"/>
          <a:endParaRPr lang="ro-RO"/>
        </a:p>
      </dgm:t>
    </dgm:pt>
    <dgm:pt modelId="{AC83B1DD-21F6-4048-87CE-73904DC7FE3A}" type="sibTrans" cxnId="{EA0AFC76-DDFA-4F91-8CDA-F95D9D064FFB}">
      <dgm:prSet/>
      <dgm:spPr/>
      <dgm:t>
        <a:bodyPr/>
        <a:lstStyle/>
        <a:p>
          <a:pPr algn="ctr"/>
          <a:endParaRPr lang="ro-RO"/>
        </a:p>
      </dgm:t>
    </dgm:pt>
    <dgm:pt modelId="{EAA79848-F898-4D5B-9B57-6321BB1D747C}">
      <dgm:prSet phldrT="[Text]"/>
      <dgm:spPr/>
      <dgm:t>
        <a:bodyPr/>
        <a:lstStyle/>
        <a:p>
          <a:pPr algn="ctr"/>
          <a:r>
            <a:rPr lang="ro-RO" dirty="0"/>
            <a:t>Django</a:t>
          </a:r>
        </a:p>
      </dgm:t>
    </dgm:pt>
    <dgm:pt modelId="{953F23E7-13A5-4259-A8C8-D38987EA184F}" type="parTrans" cxnId="{ECAA4ED3-5345-4FD7-A391-A4DCDE71FFF8}">
      <dgm:prSet/>
      <dgm:spPr/>
      <dgm:t>
        <a:bodyPr/>
        <a:lstStyle/>
        <a:p>
          <a:pPr algn="ctr"/>
          <a:endParaRPr lang="ro-RO"/>
        </a:p>
      </dgm:t>
    </dgm:pt>
    <dgm:pt modelId="{57FDBE30-D3E8-4C78-9411-7F9F7E367FFE}" type="sibTrans" cxnId="{ECAA4ED3-5345-4FD7-A391-A4DCDE71FFF8}">
      <dgm:prSet/>
      <dgm:spPr/>
      <dgm:t>
        <a:bodyPr/>
        <a:lstStyle/>
        <a:p>
          <a:pPr algn="ctr"/>
          <a:endParaRPr lang="ro-RO"/>
        </a:p>
      </dgm:t>
    </dgm:pt>
    <dgm:pt modelId="{A1A8F0B3-A01C-491F-AAF6-737179A55726}">
      <dgm:prSet phldrT="[Text]"/>
      <dgm:spPr/>
      <dgm:t>
        <a:bodyPr/>
        <a:lstStyle/>
        <a:p>
          <a:pPr algn="ctr"/>
          <a:r>
            <a:rPr lang="ro-RO" dirty="0"/>
            <a:t>Channels</a:t>
          </a:r>
        </a:p>
      </dgm:t>
    </dgm:pt>
    <dgm:pt modelId="{86E399DB-2774-4B17-A4EE-48F959636E0B}" type="parTrans" cxnId="{92C3B64D-8842-4D8F-A54B-BB9810DF4067}">
      <dgm:prSet/>
      <dgm:spPr/>
      <dgm:t>
        <a:bodyPr/>
        <a:lstStyle/>
        <a:p>
          <a:pPr algn="ctr"/>
          <a:endParaRPr lang="ro-RO"/>
        </a:p>
      </dgm:t>
    </dgm:pt>
    <dgm:pt modelId="{34092BFB-0D2C-47B4-B854-EFA0ECB05FB1}" type="sibTrans" cxnId="{92C3B64D-8842-4D8F-A54B-BB9810DF4067}">
      <dgm:prSet/>
      <dgm:spPr/>
      <dgm:t>
        <a:bodyPr/>
        <a:lstStyle/>
        <a:p>
          <a:pPr algn="ctr"/>
          <a:endParaRPr lang="ro-RO"/>
        </a:p>
      </dgm:t>
    </dgm:pt>
    <dgm:pt modelId="{7515A2E7-BC61-4064-920A-312DE4A67B70}">
      <dgm:prSet phldrT="[Text]"/>
      <dgm:spPr/>
      <dgm:t>
        <a:bodyPr/>
        <a:lstStyle/>
        <a:p>
          <a:pPr algn="ctr"/>
          <a:r>
            <a:rPr lang="ro-RO" dirty="0"/>
            <a:t>Baza de date</a:t>
          </a:r>
        </a:p>
      </dgm:t>
    </dgm:pt>
    <dgm:pt modelId="{D3479A01-3673-4C8B-AFA5-E59373A88C8F}" type="parTrans" cxnId="{3DFD8BEB-B12A-4E1A-83EC-D47ADBFC116F}">
      <dgm:prSet/>
      <dgm:spPr/>
      <dgm:t>
        <a:bodyPr/>
        <a:lstStyle/>
        <a:p>
          <a:pPr algn="ctr"/>
          <a:endParaRPr lang="ro-RO"/>
        </a:p>
      </dgm:t>
    </dgm:pt>
    <dgm:pt modelId="{AA716A56-D6B8-445F-B309-34822A91BA14}" type="sibTrans" cxnId="{3DFD8BEB-B12A-4E1A-83EC-D47ADBFC116F}">
      <dgm:prSet/>
      <dgm:spPr/>
      <dgm:t>
        <a:bodyPr/>
        <a:lstStyle/>
        <a:p>
          <a:pPr algn="ctr"/>
          <a:endParaRPr lang="ro-RO"/>
        </a:p>
      </dgm:t>
    </dgm:pt>
    <dgm:pt modelId="{0ACB5B20-8BE7-41FA-BEE0-CF5BD1F5DC27}">
      <dgm:prSet phldrT="[Text]"/>
      <dgm:spPr/>
      <dgm:t>
        <a:bodyPr/>
        <a:lstStyle/>
        <a:p>
          <a:pPr algn="ctr"/>
          <a:r>
            <a:rPr lang="ro-RO" dirty="0"/>
            <a:t>PostgreSQL</a:t>
          </a:r>
        </a:p>
      </dgm:t>
    </dgm:pt>
    <dgm:pt modelId="{4D120AB8-C57C-405D-A268-C7DD3F050260}" type="parTrans" cxnId="{98714DA4-0361-4B1D-B024-EDF4925A7BBF}">
      <dgm:prSet/>
      <dgm:spPr/>
      <dgm:t>
        <a:bodyPr/>
        <a:lstStyle/>
        <a:p>
          <a:pPr algn="ctr"/>
          <a:endParaRPr lang="ro-RO"/>
        </a:p>
      </dgm:t>
    </dgm:pt>
    <dgm:pt modelId="{50F0EF63-DC70-4CBD-AC33-DBC9E9940417}" type="sibTrans" cxnId="{98714DA4-0361-4B1D-B024-EDF4925A7BBF}">
      <dgm:prSet/>
      <dgm:spPr/>
      <dgm:t>
        <a:bodyPr/>
        <a:lstStyle/>
        <a:p>
          <a:pPr algn="ctr"/>
          <a:endParaRPr lang="ro-RO"/>
        </a:p>
      </dgm:t>
    </dgm:pt>
    <dgm:pt modelId="{384CBB9C-9050-4CAE-AC6C-841A9295E635}">
      <dgm:prSet phldrT="[Text]"/>
      <dgm:spPr/>
      <dgm:t>
        <a:bodyPr/>
        <a:lstStyle/>
        <a:p>
          <a:pPr algn="ctr"/>
          <a:r>
            <a:rPr lang="ro-RO" dirty="0"/>
            <a:t>Axios</a:t>
          </a:r>
        </a:p>
      </dgm:t>
    </dgm:pt>
    <dgm:pt modelId="{E970E736-D85D-44ED-85ED-69655E26B087}" type="parTrans" cxnId="{EBF3C40E-882B-48D6-9D3D-E96679D8B47B}">
      <dgm:prSet/>
      <dgm:spPr/>
      <dgm:t>
        <a:bodyPr/>
        <a:lstStyle/>
        <a:p>
          <a:pPr algn="ctr"/>
          <a:endParaRPr lang="ro-RO"/>
        </a:p>
      </dgm:t>
    </dgm:pt>
    <dgm:pt modelId="{C56BC08B-673E-4A11-8FDC-9DE8903D409B}" type="sibTrans" cxnId="{EBF3C40E-882B-48D6-9D3D-E96679D8B47B}">
      <dgm:prSet/>
      <dgm:spPr/>
      <dgm:t>
        <a:bodyPr/>
        <a:lstStyle/>
        <a:p>
          <a:pPr algn="ctr"/>
          <a:endParaRPr lang="ro-RO"/>
        </a:p>
      </dgm:t>
    </dgm:pt>
    <dgm:pt modelId="{D20399A1-5441-417B-BCA6-8496274E9199}">
      <dgm:prSet phldrT="[Text]"/>
      <dgm:spPr/>
      <dgm:t>
        <a:bodyPr/>
        <a:lstStyle/>
        <a:p>
          <a:pPr algn="ctr"/>
          <a:r>
            <a:rPr lang="ro-RO" dirty="0"/>
            <a:t>Jest</a:t>
          </a:r>
          <a:r>
            <a:rPr lang="en-US" dirty="0"/>
            <a:t>[5]</a:t>
          </a:r>
          <a:endParaRPr lang="ro-RO" dirty="0"/>
        </a:p>
      </dgm:t>
    </dgm:pt>
    <dgm:pt modelId="{A4ABF4D8-E22A-40CC-88D0-E477BE0BA681}" type="parTrans" cxnId="{D0B455A0-C858-4843-9956-FD5E8DF66C60}">
      <dgm:prSet/>
      <dgm:spPr/>
      <dgm:t>
        <a:bodyPr/>
        <a:lstStyle/>
        <a:p>
          <a:pPr algn="ctr"/>
          <a:endParaRPr lang="ro-RO"/>
        </a:p>
      </dgm:t>
    </dgm:pt>
    <dgm:pt modelId="{20AA2BB6-8406-4A93-A15B-E43F5F5B5B0C}" type="sibTrans" cxnId="{D0B455A0-C858-4843-9956-FD5E8DF66C60}">
      <dgm:prSet/>
      <dgm:spPr/>
      <dgm:t>
        <a:bodyPr/>
        <a:lstStyle/>
        <a:p>
          <a:pPr algn="ctr"/>
          <a:endParaRPr lang="ro-RO"/>
        </a:p>
      </dgm:t>
    </dgm:pt>
    <dgm:pt modelId="{66C88FBB-56F1-4FE8-AA56-C12F8C8C1ABA}">
      <dgm:prSet phldrT="[Text]"/>
      <dgm:spPr/>
      <dgm:t>
        <a:bodyPr/>
        <a:lstStyle/>
        <a:p>
          <a:pPr algn="ctr"/>
          <a:r>
            <a:rPr lang="ro-RO" dirty="0"/>
            <a:t>SimpleJWT</a:t>
          </a:r>
        </a:p>
      </dgm:t>
    </dgm:pt>
    <dgm:pt modelId="{0DCF34BF-3C2A-48E8-A2A1-8D1E737C5552}" type="parTrans" cxnId="{0BD6F72C-D19F-48BF-B051-4DBCD5E74E8B}">
      <dgm:prSet/>
      <dgm:spPr/>
      <dgm:t>
        <a:bodyPr/>
        <a:lstStyle/>
        <a:p>
          <a:pPr algn="ctr"/>
          <a:endParaRPr lang="ro-RO"/>
        </a:p>
      </dgm:t>
    </dgm:pt>
    <dgm:pt modelId="{A4B64A3C-7939-43C1-85F2-29E90D3B950D}" type="sibTrans" cxnId="{0BD6F72C-D19F-48BF-B051-4DBCD5E74E8B}">
      <dgm:prSet/>
      <dgm:spPr/>
      <dgm:t>
        <a:bodyPr/>
        <a:lstStyle/>
        <a:p>
          <a:pPr algn="ctr"/>
          <a:endParaRPr lang="ro-RO"/>
        </a:p>
      </dgm:t>
    </dgm:pt>
    <dgm:pt modelId="{7D2869B1-3B02-492E-87AF-266F4A8CDBF7}">
      <dgm:prSet phldrT="[Text]"/>
      <dgm:spPr/>
      <dgm:t>
        <a:bodyPr/>
        <a:lstStyle/>
        <a:p>
          <a:pPr algn="ctr"/>
          <a:r>
            <a:rPr lang="en-US" dirty="0"/>
            <a:t>Redux</a:t>
          </a:r>
          <a:endParaRPr lang="ro-RO" dirty="0"/>
        </a:p>
      </dgm:t>
    </dgm:pt>
    <dgm:pt modelId="{532F2D8D-1A76-48C5-8187-321B9B0BDE37}" type="parTrans" cxnId="{B3EB0A49-091C-4371-8817-CD019CFFBA9E}">
      <dgm:prSet/>
      <dgm:spPr/>
      <dgm:t>
        <a:bodyPr/>
        <a:lstStyle/>
        <a:p>
          <a:endParaRPr lang="ro-RO"/>
        </a:p>
      </dgm:t>
    </dgm:pt>
    <dgm:pt modelId="{B0DCD9CE-ED06-4993-BC4E-D3322D57AA0B}" type="sibTrans" cxnId="{B3EB0A49-091C-4371-8817-CD019CFFBA9E}">
      <dgm:prSet/>
      <dgm:spPr/>
      <dgm:t>
        <a:bodyPr/>
        <a:lstStyle/>
        <a:p>
          <a:endParaRPr lang="ro-RO"/>
        </a:p>
      </dgm:t>
    </dgm:pt>
    <dgm:pt modelId="{4FD980EA-9EED-4E9C-849A-443477AD2E82}">
      <dgm:prSet phldrT="[Text]" custT="1"/>
      <dgm:spPr/>
      <dgm:t>
        <a:bodyPr/>
        <a:lstStyle/>
        <a:p>
          <a:pPr algn="ctr"/>
          <a:r>
            <a:rPr lang="en-US" sz="1200" dirty="0"/>
            <a:t>Django Tests[6]</a:t>
          </a:r>
          <a:endParaRPr lang="ro-RO" sz="1200" dirty="0"/>
        </a:p>
      </dgm:t>
    </dgm:pt>
    <dgm:pt modelId="{D9FFEA4D-E5CE-4F38-AC69-11769083E0EA}" type="parTrans" cxnId="{4246922E-8361-4F64-8F95-3A6CEF58B15A}">
      <dgm:prSet/>
      <dgm:spPr/>
      <dgm:t>
        <a:bodyPr/>
        <a:lstStyle/>
        <a:p>
          <a:endParaRPr lang="ro-RO"/>
        </a:p>
      </dgm:t>
    </dgm:pt>
    <dgm:pt modelId="{3B99B510-DE9E-45A8-811A-F69A2869DCA6}" type="sibTrans" cxnId="{4246922E-8361-4F64-8F95-3A6CEF58B15A}">
      <dgm:prSet/>
      <dgm:spPr/>
      <dgm:t>
        <a:bodyPr/>
        <a:lstStyle/>
        <a:p>
          <a:endParaRPr lang="ro-RO"/>
        </a:p>
      </dgm:t>
    </dgm:pt>
    <dgm:pt modelId="{AF7FBFA3-E0BC-45D8-A93F-B188810C8F7A}">
      <dgm:prSet phldrT="[Text]" custT="1"/>
      <dgm:spPr>
        <a:solidFill>
          <a:srgbClr val="92D050">
            <a:alpha val="90000"/>
          </a:srgbClr>
        </a:solidFill>
      </dgm:spPr>
      <dgm:t>
        <a:bodyPr/>
        <a:lstStyle/>
        <a:p>
          <a:pPr algn="ctr"/>
          <a:r>
            <a:rPr lang="ro-RO" sz="1050" dirty="0"/>
            <a:t>SqueezeNet</a:t>
          </a:r>
          <a:r>
            <a:rPr lang="en-US" sz="1050" dirty="0"/>
            <a:t>[3]</a:t>
          </a:r>
          <a:endParaRPr lang="ro-RO" sz="1050" dirty="0"/>
        </a:p>
      </dgm:t>
    </dgm:pt>
    <dgm:pt modelId="{2B99A692-3A29-4076-93A8-3C4FA513EE11}" type="parTrans" cxnId="{633B62CB-966F-42DE-9FF5-C302D1E3BF94}">
      <dgm:prSet/>
      <dgm:spPr/>
      <dgm:t>
        <a:bodyPr/>
        <a:lstStyle/>
        <a:p>
          <a:endParaRPr lang="ro-RO"/>
        </a:p>
      </dgm:t>
    </dgm:pt>
    <dgm:pt modelId="{C16A7F79-5CDA-4250-8F79-F1E1D885A5E2}" type="sibTrans" cxnId="{633B62CB-966F-42DE-9FF5-C302D1E3BF94}">
      <dgm:prSet/>
      <dgm:spPr/>
      <dgm:t>
        <a:bodyPr/>
        <a:lstStyle/>
        <a:p>
          <a:endParaRPr lang="ro-RO"/>
        </a:p>
      </dgm:t>
    </dgm:pt>
    <dgm:pt modelId="{9A135DF2-3ACE-42DD-A35F-7909F5632FA8}" type="pres">
      <dgm:prSet presAssocID="{43E96F6F-0110-4DF7-BA6E-80745D7885D4}" presName="Name0" presStyleCnt="0">
        <dgm:presLayoutVars>
          <dgm:dir/>
          <dgm:animLvl val="lvl"/>
          <dgm:resizeHandles val="exact"/>
        </dgm:presLayoutVars>
      </dgm:prSet>
      <dgm:spPr/>
    </dgm:pt>
    <dgm:pt modelId="{09E054A2-A388-42A9-88B4-A9D39CFD0892}" type="pres">
      <dgm:prSet presAssocID="{7515A2E7-BC61-4064-920A-312DE4A67B70}" presName="boxAndChildren" presStyleCnt="0"/>
      <dgm:spPr/>
    </dgm:pt>
    <dgm:pt modelId="{80388304-E397-4EA8-8FD4-8EF6D80BD1AC}" type="pres">
      <dgm:prSet presAssocID="{7515A2E7-BC61-4064-920A-312DE4A67B70}" presName="parentTextBox" presStyleLbl="node1" presStyleIdx="0" presStyleCnt="3"/>
      <dgm:spPr/>
    </dgm:pt>
    <dgm:pt modelId="{C7C5BC39-3001-4603-919D-EA5566A5ADF2}" type="pres">
      <dgm:prSet presAssocID="{7515A2E7-BC61-4064-920A-312DE4A67B70}" presName="entireBox" presStyleLbl="node1" presStyleIdx="0" presStyleCnt="3"/>
      <dgm:spPr/>
    </dgm:pt>
    <dgm:pt modelId="{E2C730FA-7953-42E6-95BD-6668EFED7FC7}" type="pres">
      <dgm:prSet presAssocID="{7515A2E7-BC61-4064-920A-312DE4A67B70}" presName="descendantBox" presStyleCnt="0"/>
      <dgm:spPr/>
    </dgm:pt>
    <dgm:pt modelId="{0C4131DF-93E5-4D98-B2FA-1754B6ABDA9C}" type="pres">
      <dgm:prSet presAssocID="{0ACB5B20-8BE7-41FA-BEE0-CF5BD1F5DC27}" presName="childTextBox" presStyleLbl="fgAccFollowNode1" presStyleIdx="0" presStyleCnt="11">
        <dgm:presLayoutVars>
          <dgm:bulletEnabled val="1"/>
        </dgm:presLayoutVars>
      </dgm:prSet>
      <dgm:spPr/>
    </dgm:pt>
    <dgm:pt modelId="{B2E927A1-BB70-4929-8A07-1BDB92CA8223}" type="pres">
      <dgm:prSet presAssocID="{AC83B1DD-21F6-4048-87CE-73904DC7FE3A}" presName="sp" presStyleCnt="0"/>
      <dgm:spPr/>
    </dgm:pt>
    <dgm:pt modelId="{7516DA67-C98C-42A1-B5AE-18B926D00BC1}" type="pres">
      <dgm:prSet presAssocID="{897B6205-1830-4D27-94D8-7D1F245C91E6}" presName="arrowAndChildren" presStyleCnt="0"/>
      <dgm:spPr/>
    </dgm:pt>
    <dgm:pt modelId="{CFFB2D7F-4CF7-41CF-97A6-7BBBCC52E1D5}" type="pres">
      <dgm:prSet presAssocID="{897B6205-1830-4D27-94D8-7D1F245C91E6}" presName="parentTextArrow" presStyleLbl="node1" presStyleIdx="0" presStyleCnt="3"/>
      <dgm:spPr/>
    </dgm:pt>
    <dgm:pt modelId="{CDA3CF2D-A618-4C69-B08E-B064B8EA1744}" type="pres">
      <dgm:prSet presAssocID="{897B6205-1830-4D27-94D8-7D1F245C91E6}" presName="arrow" presStyleLbl="node1" presStyleIdx="1" presStyleCnt="3"/>
      <dgm:spPr/>
    </dgm:pt>
    <dgm:pt modelId="{7E7B67D2-52FE-4468-9293-7506F008CF49}" type="pres">
      <dgm:prSet presAssocID="{897B6205-1830-4D27-94D8-7D1F245C91E6}" presName="descendantArrow" presStyleCnt="0"/>
      <dgm:spPr/>
    </dgm:pt>
    <dgm:pt modelId="{57629F2D-FFB5-42EB-AAD6-02B2E49A8C73}" type="pres">
      <dgm:prSet presAssocID="{EAA79848-F898-4D5B-9B57-6321BB1D747C}" presName="childTextArrow" presStyleLbl="fgAccFollowNode1" presStyleIdx="1" presStyleCnt="11">
        <dgm:presLayoutVars>
          <dgm:bulletEnabled val="1"/>
        </dgm:presLayoutVars>
      </dgm:prSet>
      <dgm:spPr/>
    </dgm:pt>
    <dgm:pt modelId="{7AEFDC93-857F-4DA4-8C87-159CF695667F}" type="pres">
      <dgm:prSet presAssocID="{66C88FBB-56F1-4FE8-AA56-C12F8C8C1ABA}" presName="childTextArrow" presStyleLbl="fgAccFollowNode1" presStyleIdx="2" presStyleCnt="11">
        <dgm:presLayoutVars>
          <dgm:bulletEnabled val="1"/>
        </dgm:presLayoutVars>
      </dgm:prSet>
      <dgm:spPr/>
    </dgm:pt>
    <dgm:pt modelId="{E8766767-5E01-44DF-8095-F7BA783B99AB}" type="pres">
      <dgm:prSet presAssocID="{A1A8F0B3-A01C-491F-AAF6-737179A55726}" presName="childTextArrow" presStyleLbl="fgAccFollowNode1" presStyleIdx="3" presStyleCnt="11">
        <dgm:presLayoutVars>
          <dgm:bulletEnabled val="1"/>
        </dgm:presLayoutVars>
      </dgm:prSet>
      <dgm:spPr/>
    </dgm:pt>
    <dgm:pt modelId="{DEF23C7E-5448-4A54-BB71-C5904E0CF999}" type="pres">
      <dgm:prSet presAssocID="{4FD980EA-9EED-4E9C-849A-443477AD2E82}" presName="childTextArrow" presStyleLbl="fgAccFollowNode1" presStyleIdx="4" presStyleCnt="11">
        <dgm:presLayoutVars>
          <dgm:bulletEnabled val="1"/>
        </dgm:presLayoutVars>
      </dgm:prSet>
      <dgm:spPr/>
    </dgm:pt>
    <dgm:pt modelId="{6B7FFD96-EC91-4C2F-93AD-F76B58388184}" type="pres">
      <dgm:prSet presAssocID="{AF7FBFA3-E0BC-45D8-A93F-B188810C8F7A}" presName="childTextArrow" presStyleLbl="fgAccFollowNode1" presStyleIdx="5" presStyleCnt="11">
        <dgm:presLayoutVars>
          <dgm:bulletEnabled val="1"/>
        </dgm:presLayoutVars>
      </dgm:prSet>
      <dgm:spPr/>
    </dgm:pt>
    <dgm:pt modelId="{D26BC6D4-1FBA-4A58-89CC-7030CCD9EE31}" type="pres">
      <dgm:prSet presAssocID="{94B52010-2690-48BE-BD3E-0033FD04189D}" presName="sp" presStyleCnt="0"/>
      <dgm:spPr/>
    </dgm:pt>
    <dgm:pt modelId="{2D396F9A-E313-4194-B394-409C3B3ECD21}" type="pres">
      <dgm:prSet presAssocID="{9B45BA58-8EE5-49D2-BDF9-6DC1CA9F5812}" presName="arrowAndChildren" presStyleCnt="0"/>
      <dgm:spPr/>
    </dgm:pt>
    <dgm:pt modelId="{D66C062F-CA88-49C3-A504-5B043338EB41}" type="pres">
      <dgm:prSet presAssocID="{9B45BA58-8EE5-49D2-BDF9-6DC1CA9F5812}" presName="parentTextArrow" presStyleLbl="node1" presStyleIdx="1" presStyleCnt="3"/>
      <dgm:spPr/>
    </dgm:pt>
    <dgm:pt modelId="{04AF77AE-2252-4AE1-AB1C-7F277E82AB97}" type="pres">
      <dgm:prSet presAssocID="{9B45BA58-8EE5-49D2-BDF9-6DC1CA9F5812}" presName="arrow" presStyleLbl="node1" presStyleIdx="2" presStyleCnt="3" custLinFactNeighborX="179" custLinFactNeighborY="-47"/>
      <dgm:spPr/>
    </dgm:pt>
    <dgm:pt modelId="{F3B6F646-A4AB-4BB9-A5DB-54FC8AFECFB5}" type="pres">
      <dgm:prSet presAssocID="{9B45BA58-8EE5-49D2-BDF9-6DC1CA9F5812}" presName="descendantArrow" presStyleCnt="0"/>
      <dgm:spPr/>
    </dgm:pt>
    <dgm:pt modelId="{B418BBC2-52AB-4AAE-89B8-C24C8B747571}" type="pres">
      <dgm:prSet presAssocID="{9D226FEF-BD79-4A16-BF79-8B83EDF53997}" presName="childTextArrow" presStyleLbl="fgAccFollowNode1" presStyleIdx="6" presStyleCnt="11">
        <dgm:presLayoutVars>
          <dgm:bulletEnabled val="1"/>
        </dgm:presLayoutVars>
      </dgm:prSet>
      <dgm:spPr/>
    </dgm:pt>
    <dgm:pt modelId="{689F43E8-08AF-46B7-AAD6-FCEEA05FB529}" type="pres">
      <dgm:prSet presAssocID="{18AE3A59-FFB9-467D-BCF1-E70E98537987}" presName="childTextArrow" presStyleLbl="fgAccFollowNode1" presStyleIdx="7" presStyleCnt="11">
        <dgm:presLayoutVars>
          <dgm:bulletEnabled val="1"/>
        </dgm:presLayoutVars>
      </dgm:prSet>
      <dgm:spPr/>
    </dgm:pt>
    <dgm:pt modelId="{9611A18D-A2A5-4556-8EEB-2EB60CAA5925}" type="pres">
      <dgm:prSet presAssocID="{7D2869B1-3B02-492E-87AF-266F4A8CDBF7}" presName="childTextArrow" presStyleLbl="fgAccFollowNode1" presStyleIdx="8" presStyleCnt="11">
        <dgm:presLayoutVars>
          <dgm:bulletEnabled val="1"/>
        </dgm:presLayoutVars>
      </dgm:prSet>
      <dgm:spPr/>
    </dgm:pt>
    <dgm:pt modelId="{3F78FA6C-D16E-48EF-BAEE-6C3F90D3468F}" type="pres">
      <dgm:prSet presAssocID="{384CBB9C-9050-4CAE-AC6C-841A9295E635}" presName="childTextArrow" presStyleLbl="fgAccFollowNode1" presStyleIdx="9" presStyleCnt="11">
        <dgm:presLayoutVars>
          <dgm:bulletEnabled val="1"/>
        </dgm:presLayoutVars>
      </dgm:prSet>
      <dgm:spPr/>
    </dgm:pt>
    <dgm:pt modelId="{BC7EFC86-5A29-464F-A997-FFC1DE1B5755}" type="pres">
      <dgm:prSet presAssocID="{D20399A1-5441-417B-BCA6-8496274E9199}" presName="childTextArrow" presStyleLbl="fgAccFollowNode1" presStyleIdx="10" presStyleCnt="11">
        <dgm:presLayoutVars>
          <dgm:bulletEnabled val="1"/>
        </dgm:presLayoutVars>
      </dgm:prSet>
      <dgm:spPr/>
    </dgm:pt>
  </dgm:ptLst>
  <dgm:cxnLst>
    <dgm:cxn modelId="{224DBE06-9FA2-43CE-98E7-59B61A1DF05F}" type="presOf" srcId="{AF7FBFA3-E0BC-45D8-A93F-B188810C8F7A}" destId="{6B7FFD96-EC91-4C2F-93AD-F76B58388184}" srcOrd="0" destOrd="0" presId="urn:microsoft.com/office/officeart/2005/8/layout/process4"/>
    <dgm:cxn modelId="{EBF3C40E-882B-48D6-9D3D-E96679D8B47B}" srcId="{9B45BA58-8EE5-49D2-BDF9-6DC1CA9F5812}" destId="{384CBB9C-9050-4CAE-AC6C-841A9295E635}" srcOrd="3" destOrd="0" parTransId="{E970E736-D85D-44ED-85ED-69655E26B087}" sibTransId="{C56BC08B-673E-4A11-8FDC-9DE8903D409B}"/>
    <dgm:cxn modelId="{C1148119-6311-43DE-9A2C-A1C2A382ADBB}" type="presOf" srcId="{9D226FEF-BD79-4A16-BF79-8B83EDF53997}" destId="{B418BBC2-52AB-4AAE-89B8-C24C8B747571}" srcOrd="0" destOrd="0" presId="urn:microsoft.com/office/officeart/2005/8/layout/process4"/>
    <dgm:cxn modelId="{0655CB1E-F33B-47A2-AA91-D572DF817DB4}" srcId="{9B45BA58-8EE5-49D2-BDF9-6DC1CA9F5812}" destId="{18AE3A59-FFB9-467D-BCF1-E70E98537987}" srcOrd="1" destOrd="0" parTransId="{FC9600E9-61B2-4C27-B970-10AB210C3B2F}" sibTransId="{A7AB7E87-940F-48DE-A71A-2EA4FCEEFF22}"/>
    <dgm:cxn modelId="{37861F22-616E-4971-A659-61E019CBD568}" type="presOf" srcId="{9B45BA58-8EE5-49D2-BDF9-6DC1CA9F5812}" destId="{04AF77AE-2252-4AE1-AB1C-7F277E82AB97}" srcOrd="1" destOrd="0" presId="urn:microsoft.com/office/officeart/2005/8/layout/process4"/>
    <dgm:cxn modelId="{0BD6F72C-D19F-48BF-B051-4DBCD5E74E8B}" srcId="{897B6205-1830-4D27-94D8-7D1F245C91E6}" destId="{66C88FBB-56F1-4FE8-AA56-C12F8C8C1ABA}" srcOrd="1" destOrd="0" parTransId="{0DCF34BF-3C2A-48E8-A2A1-8D1E737C5552}" sibTransId="{A4B64A3C-7939-43C1-85F2-29E90D3B950D}"/>
    <dgm:cxn modelId="{4CF1C42D-7049-411A-8E71-C7E67C04A3A8}" srcId="{43E96F6F-0110-4DF7-BA6E-80745D7885D4}" destId="{9B45BA58-8EE5-49D2-BDF9-6DC1CA9F5812}" srcOrd="0" destOrd="0" parTransId="{832C357A-D3D4-4083-B99A-93D40E1E2989}" sibTransId="{94B52010-2690-48BE-BD3E-0033FD04189D}"/>
    <dgm:cxn modelId="{4246922E-8361-4F64-8F95-3A6CEF58B15A}" srcId="{897B6205-1830-4D27-94D8-7D1F245C91E6}" destId="{4FD980EA-9EED-4E9C-849A-443477AD2E82}" srcOrd="3" destOrd="0" parTransId="{D9FFEA4D-E5CE-4F38-AC69-11769083E0EA}" sibTransId="{3B99B510-DE9E-45A8-811A-F69A2869DCA6}"/>
    <dgm:cxn modelId="{EFB9173F-06F0-4E04-AF22-5A657C7E3C1A}" type="presOf" srcId="{897B6205-1830-4D27-94D8-7D1F245C91E6}" destId="{CDA3CF2D-A618-4C69-B08E-B064B8EA1744}" srcOrd="1" destOrd="0" presId="urn:microsoft.com/office/officeart/2005/8/layout/process4"/>
    <dgm:cxn modelId="{B3EB0A49-091C-4371-8817-CD019CFFBA9E}" srcId="{9B45BA58-8EE5-49D2-BDF9-6DC1CA9F5812}" destId="{7D2869B1-3B02-492E-87AF-266F4A8CDBF7}" srcOrd="2" destOrd="0" parTransId="{532F2D8D-1A76-48C5-8187-321B9B0BDE37}" sibTransId="{B0DCD9CE-ED06-4993-BC4E-D3322D57AA0B}"/>
    <dgm:cxn modelId="{E4DDB94A-1076-484B-AE15-B7B0076C1747}" type="presOf" srcId="{EAA79848-F898-4D5B-9B57-6321BB1D747C}" destId="{57629F2D-FFB5-42EB-AAD6-02B2E49A8C73}" srcOrd="0" destOrd="0" presId="urn:microsoft.com/office/officeart/2005/8/layout/process4"/>
    <dgm:cxn modelId="{697B3C4B-9300-4B02-8740-582D9192C337}" type="presOf" srcId="{384CBB9C-9050-4CAE-AC6C-841A9295E635}" destId="{3F78FA6C-D16E-48EF-BAEE-6C3F90D3468F}" srcOrd="0" destOrd="0" presId="urn:microsoft.com/office/officeart/2005/8/layout/process4"/>
    <dgm:cxn modelId="{4098456D-FB0D-40C5-901A-CF26FBD2D1DE}" type="presOf" srcId="{A1A8F0B3-A01C-491F-AAF6-737179A55726}" destId="{E8766767-5E01-44DF-8095-F7BA783B99AB}" srcOrd="0" destOrd="0" presId="urn:microsoft.com/office/officeart/2005/8/layout/process4"/>
    <dgm:cxn modelId="{92C3B64D-8842-4D8F-A54B-BB9810DF4067}" srcId="{897B6205-1830-4D27-94D8-7D1F245C91E6}" destId="{A1A8F0B3-A01C-491F-AAF6-737179A55726}" srcOrd="2" destOrd="0" parTransId="{86E399DB-2774-4B17-A4EE-48F959636E0B}" sibTransId="{34092BFB-0D2C-47B4-B854-EFA0ECB05FB1}"/>
    <dgm:cxn modelId="{39810353-6F27-4BF5-B7EF-930F54445B55}" type="presOf" srcId="{7D2869B1-3B02-492E-87AF-266F4A8CDBF7}" destId="{9611A18D-A2A5-4556-8EEB-2EB60CAA5925}" srcOrd="0" destOrd="0" presId="urn:microsoft.com/office/officeart/2005/8/layout/process4"/>
    <dgm:cxn modelId="{8C364255-840D-4CC3-BA04-45D546958183}" type="presOf" srcId="{43E96F6F-0110-4DF7-BA6E-80745D7885D4}" destId="{9A135DF2-3ACE-42DD-A35F-7909F5632FA8}" srcOrd="0" destOrd="0" presId="urn:microsoft.com/office/officeart/2005/8/layout/process4"/>
    <dgm:cxn modelId="{EA0AFC76-DDFA-4F91-8CDA-F95D9D064FFB}" srcId="{43E96F6F-0110-4DF7-BA6E-80745D7885D4}" destId="{897B6205-1830-4D27-94D8-7D1F245C91E6}" srcOrd="1" destOrd="0" parTransId="{94F84FF9-889B-49F1-98C4-5949DD8662CF}" sibTransId="{AC83B1DD-21F6-4048-87CE-73904DC7FE3A}"/>
    <dgm:cxn modelId="{F2430C85-8BE2-4A67-B3AB-BDE450E5E13E}" type="presOf" srcId="{0ACB5B20-8BE7-41FA-BEE0-CF5BD1F5DC27}" destId="{0C4131DF-93E5-4D98-B2FA-1754B6ABDA9C}" srcOrd="0" destOrd="0" presId="urn:microsoft.com/office/officeart/2005/8/layout/process4"/>
    <dgm:cxn modelId="{93B2EE85-AC60-4762-A533-50883F53C950}" type="presOf" srcId="{4FD980EA-9EED-4E9C-849A-443477AD2E82}" destId="{DEF23C7E-5448-4A54-BB71-C5904E0CF999}" srcOrd="0" destOrd="0" presId="urn:microsoft.com/office/officeart/2005/8/layout/process4"/>
    <dgm:cxn modelId="{4280278A-AB7C-41FC-9BC9-90225AE55CC5}" type="presOf" srcId="{7515A2E7-BC61-4064-920A-312DE4A67B70}" destId="{80388304-E397-4EA8-8FD4-8EF6D80BD1AC}" srcOrd="0" destOrd="0" presId="urn:microsoft.com/office/officeart/2005/8/layout/process4"/>
    <dgm:cxn modelId="{0BFD5E92-FA48-4FC6-A393-12719BBCB604}" type="presOf" srcId="{D20399A1-5441-417B-BCA6-8496274E9199}" destId="{BC7EFC86-5A29-464F-A997-FFC1DE1B5755}" srcOrd="0" destOrd="0" presId="urn:microsoft.com/office/officeart/2005/8/layout/process4"/>
    <dgm:cxn modelId="{B45E6A9B-9E69-4B22-B1D9-F396F4F9D482}" type="presOf" srcId="{897B6205-1830-4D27-94D8-7D1F245C91E6}" destId="{CFFB2D7F-4CF7-41CF-97A6-7BBBCC52E1D5}" srcOrd="0" destOrd="0" presId="urn:microsoft.com/office/officeart/2005/8/layout/process4"/>
    <dgm:cxn modelId="{D0B455A0-C858-4843-9956-FD5E8DF66C60}" srcId="{9B45BA58-8EE5-49D2-BDF9-6DC1CA9F5812}" destId="{D20399A1-5441-417B-BCA6-8496274E9199}" srcOrd="4" destOrd="0" parTransId="{A4ABF4D8-E22A-40CC-88D0-E477BE0BA681}" sibTransId="{20AA2BB6-8406-4A93-A15B-E43F5F5B5B0C}"/>
    <dgm:cxn modelId="{98714DA4-0361-4B1D-B024-EDF4925A7BBF}" srcId="{7515A2E7-BC61-4064-920A-312DE4A67B70}" destId="{0ACB5B20-8BE7-41FA-BEE0-CF5BD1F5DC27}" srcOrd="0" destOrd="0" parTransId="{4D120AB8-C57C-405D-A268-C7DD3F050260}" sibTransId="{50F0EF63-DC70-4CBD-AC33-DBC9E9940417}"/>
    <dgm:cxn modelId="{C2BF3FB0-D81E-4244-9B5D-0D4F73FC351F}" type="presOf" srcId="{18AE3A59-FFB9-467D-BCF1-E70E98537987}" destId="{689F43E8-08AF-46B7-AAD6-FCEEA05FB529}" srcOrd="0" destOrd="0" presId="urn:microsoft.com/office/officeart/2005/8/layout/process4"/>
    <dgm:cxn modelId="{56ED4EB6-BCD4-45B0-8626-395E7D9E250F}" type="presOf" srcId="{66C88FBB-56F1-4FE8-AA56-C12F8C8C1ABA}" destId="{7AEFDC93-857F-4DA4-8C87-159CF695667F}" srcOrd="0" destOrd="0" presId="urn:microsoft.com/office/officeart/2005/8/layout/process4"/>
    <dgm:cxn modelId="{8EB39EC1-FE4E-4E7D-A15C-A1627E6AECC2}" type="presOf" srcId="{7515A2E7-BC61-4064-920A-312DE4A67B70}" destId="{C7C5BC39-3001-4603-919D-EA5566A5ADF2}" srcOrd="1" destOrd="0" presId="urn:microsoft.com/office/officeart/2005/8/layout/process4"/>
    <dgm:cxn modelId="{23DC15C8-C0B5-4963-A351-B3D6BDE816C8}" type="presOf" srcId="{9B45BA58-8EE5-49D2-BDF9-6DC1CA9F5812}" destId="{D66C062F-CA88-49C3-A504-5B043338EB41}" srcOrd="0" destOrd="0" presId="urn:microsoft.com/office/officeart/2005/8/layout/process4"/>
    <dgm:cxn modelId="{633B62CB-966F-42DE-9FF5-C302D1E3BF94}" srcId="{897B6205-1830-4D27-94D8-7D1F245C91E6}" destId="{AF7FBFA3-E0BC-45D8-A93F-B188810C8F7A}" srcOrd="4" destOrd="0" parTransId="{2B99A692-3A29-4076-93A8-3C4FA513EE11}" sibTransId="{C16A7F79-5CDA-4250-8F79-F1E1D885A5E2}"/>
    <dgm:cxn modelId="{ECAA4ED3-5345-4FD7-A391-A4DCDE71FFF8}" srcId="{897B6205-1830-4D27-94D8-7D1F245C91E6}" destId="{EAA79848-F898-4D5B-9B57-6321BB1D747C}" srcOrd="0" destOrd="0" parTransId="{953F23E7-13A5-4259-A8C8-D38987EA184F}" sibTransId="{57FDBE30-D3E8-4C78-9411-7F9F7E367FFE}"/>
    <dgm:cxn modelId="{BD4CD6D6-C92B-487A-9A86-5AE59ABB3E94}" srcId="{9B45BA58-8EE5-49D2-BDF9-6DC1CA9F5812}" destId="{9D226FEF-BD79-4A16-BF79-8B83EDF53997}" srcOrd="0" destOrd="0" parTransId="{626DFFD1-D8F7-41C8-8417-B8033A6D3185}" sibTransId="{CF1ABF2B-6197-4DC2-B98B-3DCE79AD82FE}"/>
    <dgm:cxn modelId="{3DFD8BEB-B12A-4E1A-83EC-D47ADBFC116F}" srcId="{43E96F6F-0110-4DF7-BA6E-80745D7885D4}" destId="{7515A2E7-BC61-4064-920A-312DE4A67B70}" srcOrd="2" destOrd="0" parTransId="{D3479A01-3673-4C8B-AFA5-E59373A88C8F}" sibTransId="{AA716A56-D6B8-445F-B309-34822A91BA14}"/>
    <dgm:cxn modelId="{AC7ECBD8-7533-401C-8AB9-B73098962F43}" type="presParOf" srcId="{9A135DF2-3ACE-42DD-A35F-7909F5632FA8}" destId="{09E054A2-A388-42A9-88B4-A9D39CFD0892}" srcOrd="0" destOrd="0" presId="urn:microsoft.com/office/officeart/2005/8/layout/process4"/>
    <dgm:cxn modelId="{1C095562-D9B4-4BEC-A86A-EBBCCCBD6863}" type="presParOf" srcId="{09E054A2-A388-42A9-88B4-A9D39CFD0892}" destId="{80388304-E397-4EA8-8FD4-8EF6D80BD1AC}" srcOrd="0" destOrd="0" presId="urn:microsoft.com/office/officeart/2005/8/layout/process4"/>
    <dgm:cxn modelId="{48760913-77CB-4029-844C-354C273B8963}" type="presParOf" srcId="{09E054A2-A388-42A9-88B4-A9D39CFD0892}" destId="{C7C5BC39-3001-4603-919D-EA5566A5ADF2}" srcOrd="1" destOrd="0" presId="urn:microsoft.com/office/officeart/2005/8/layout/process4"/>
    <dgm:cxn modelId="{D3C4491C-9089-465F-9F73-AF707D58B975}" type="presParOf" srcId="{09E054A2-A388-42A9-88B4-A9D39CFD0892}" destId="{E2C730FA-7953-42E6-95BD-6668EFED7FC7}" srcOrd="2" destOrd="0" presId="urn:microsoft.com/office/officeart/2005/8/layout/process4"/>
    <dgm:cxn modelId="{20BB6A92-F5F3-4140-9FA8-2D43E5B04FDA}" type="presParOf" srcId="{E2C730FA-7953-42E6-95BD-6668EFED7FC7}" destId="{0C4131DF-93E5-4D98-B2FA-1754B6ABDA9C}" srcOrd="0" destOrd="0" presId="urn:microsoft.com/office/officeart/2005/8/layout/process4"/>
    <dgm:cxn modelId="{06BFAB20-CD09-4571-88B6-6AC93351951C}" type="presParOf" srcId="{9A135DF2-3ACE-42DD-A35F-7909F5632FA8}" destId="{B2E927A1-BB70-4929-8A07-1BDB92CA8223}" srcOrd="1" destOrd="0" presId="urn:microsoft.com/office/officeart/2005/8/layout/process4"/>
    <dgm:cxn modelId="{DF2C5A1F-2A9E-4F79-B904-D6B9C5C23997}" type="presParOf" srcId="{9A135DF2-3ACE-42DD-A35F-7909F5632FA8}" destId="{7516DA67-C98C-42A1-B5AE-18B926D00BC1}" srcOrd="2" destOrd="0" presId="urn:microsoft.com/office/officeart/2005/8/layout/process4"/>
    <dgm:cxn modelId="{7933E7E7-DA11-4782-B26B-42D8ABF286E2}" type="presParOf" srcId="{7516DA67-C98C-42A1-B5AE-18B926D00BC1}" destId="{CFFB2D7F-4CF7-41CF-97A6-7BBBCC52E1D5}" srcOrd="0" destOrd="0" presId="urn:microsoft.com/office/officeart/2005/8/layout/process4"/>
    <dgm:cxn modelId="{BDA2D516-D169-4029-9EFB-63A68BAAC91E}" type="presParOf" srcId="{7516DA67-C98C-42A1-B5AE-18B926D00BC1}" destId="{CDA3CF2D-A618-4C69-B08E-B064B8EA1744}" srcOrd="1" destOrd="0" presId="urn:microsoft.com/office/officeart/2005/8/layout/process4"/>
    <dgm:cxn modelId="{A1E29794-2B9B-4773-8AB5-0282F2A09811}" type="presParOf" srcId="{7516DA67-C98C-42A1-B5AE-18B926D00BC1}" destId="{7E7B67D2-52FE-4468-9293-7506F008CF49}" srcOrd="2" destOrd="0" presId="urn:microsoft.com/office/officeart/2005/8/layout/process4"/>
    <dgm:cxn modelId="{1D483603-58CA-4B93-9F02-9EEB0F7E9911}" type="presParOf" srcId="{7E7B67D2-52FE-4468-9293-7506F008CF49}" destId="{57629F2D-FFB5-42EB-AAD6-02B2E49A8C73}" srcOrd="0" destOrd="0" presId="urn:microsoft.com/office/officeart/2005/8/layout/process4"/>
    <dgm:cxn modelId="{0DB53256-C080-48DE-9C86-8BCB0E4EE633}" type="presParOf" srcId="{7E7B67D2-52FE-4468-9293-7506F008CF49}" destId="{7AEFDC93-857F-4DA4-8C87-159CF695667F}" srcOrd="1" destOrd="0" presId="urn:microsoft.com/office/officeart/2005/8/layout/process4"/>
    <dgm:cxn modelId="{6A57FC18-8B95-41BA-9EF1-4C0A39A40BA2}" type="presParOf" srcId="{7E7B67D2-52FE-4468-9293-7506F008CF49}" destId="{E8766767-5E01-44DF-8095-F7BA783B99AB}" srcOrd="2" destOrd="0" presId="urn:microsoft.com/office/officeart/2005/8/layout/process4"/>
    <dgm:cxn modelId="{B4D95FF9-B121-4AC2-BD77-6F8E63AD589A}" type="presParOf" srcId="{7E7B67D2-52FE-4468-9293-7506F008CF49}" destId="{DEF23C7E-5448-4A54-BB71-C5904E0CF999}" srcOrd="3" destOrd="0" presId="urn:microsoft.com/office/officeart/2005/8/layout/process4"/>
    <dgm:cxn modelId="{F9ADCFA3-554E-42C4-A8AF-C245E330D2F0}" type="presParOf" srcId="{7E7B67D2-52FE-4468-9293-7506F008CF49}" destId="{6B7FFD96-EC91-4C2F-93AD-F76B58388184}" srcOrd="4" destOrd="0" presId="urn:microsoft.com/office/officeart/2005/8/layout/process4"/>
    <dgm:cxn modelId="{448A141A-23A2-4464-B7C6-A639A6CE94CB}" type="presParOf" srcId="{9A135DF2-3ACE-42DD-A35F-7909F5632FA8}" destId="{D26BC6D4-1FBA-4A58-89CC-7030CCD9EE31}" srcOrd="3" destOrd="0" presId="urn:microsoft.com/office/officeart/2005/8/layout/process4"/>
    <dgm:cxn modelId="{F56A2D2E-4D45-42E6-8389-776AE39E5A59}" type="presParOf" srcId="{9A135DF2-3ACE-42DD-A35F-7909F5632FA8}" destId="{2D396F9A-E313-4194-B394-409C3B3ECD21}" srcOrd="4" destOrd="0" presId="urn:microsoft.com/office/officeart/2005/8/layout/process4"/>
    <dgm:cxn modelId="{6DF22A92-DF3A-415C-9651-E5E21304F626}" type="presParOf" srcId="{2D396F9A-E313-4194-B394-409C3B3ECD21}" destId="{D66C062F-CA88-49C3-A504-5B043338EB41}" srcOrd="0" destOrd="0" presId="urn:microsoft.com/office/officeart/2005/8/layout/process4"/>
    <dgm:cxn modelId="{A95E3C42-6D16-4731-9E69-FF497E396CFA}" type="presParOf" srcId="{2D396F9A-E313-4194-B394-409C3B3ECD21}" destId="{04AF77AE-2252-4AE1-AB1C-7F277E82AB97}" srcOrd="1" destOrd="0" presId="urn:microsoft.com/office/officeart/2005/8/layout/process4"/>
    <dgm:cxn modelId="{D5294F3F-A050-4259-A7F4-ECEE232E4B62}" type="presParOf" srcId="{2D396F9A-E313-4194-B394-409C3B3ECD21}" destId="{F3B6F646-A4AB-4BB9-A5DB-54FC8AFECFB5}" srcOrd="2" destOrd="0" presId="urn:microsoft.com/office/officeart/2005/8/layout/process4"/>
    <dgm:cxn modelId="{D10D30E6-C262-4A77-B5CD-5892FE56B82A}" type="presParOf" srcId="{F3B6F646-A4AB-4BB9-A5DB-54FC8AFECFB5}" destId="{B418BBC2-52AB-4AAE-89B8-C24C8B747571}" srcOrd="0" destOrd="0" presId="urn:microsoft.com/office/officeart/2005/8/layout/process4"/>
    <dgm:cxn modelId="{F4D37ACA-B741-454D-A7EA-19A598D01389}" type="presParOf" srcId="{F3B6F646-A4AB-4BB9-A5DB-54FC8AFECFB5}" destId="{689F43E8-08AF-46B7-AAD6-FCEEA05FB529}" srcOrd="1" destOrd="0" presId="urn:microsoft.com/office/officeart/2005/8/layout/process4"/>
    <dgm:cxn modelId="{FE149845-D9D3-4018-A900-10E2DD2EC6B7}" type="presParOf" srcId="{F3B6F646-A4AB-4BB9-A5DB-54FC8AFECFB5}" destId="{9611A18D-A2A5-4556-8EEB-2EB60CAA5925}" srcOrd="2" destOrd="0" presId="urn:microsoft.com/office/officeart/2005/8/layout/process4"/>
    <dgm:cxn modelId="{DFDAEAD2-167C-42CD-A62A-A80726183DFA}" type="presParOf" srcId="{F3B6F646-A4AB-4BB9-A5DB-54FC8AFECFB5}" destId="{3F78FA6C-D16E-48EF-BAEE-6C3F90D3468F}" srcOrd="3" destOrd="0" presId="urn:microsoft.com/office/officeart/2005/8/layout/process4"/>
    <dgm:cxn modelId="{C0E8D2AF-4A60-414F-9ABF-08F0CCFDC21A}" type="presParOf" srcId="{F3B6F646-A4AB-4BB9-A5DB-54FC8AFECFB5}" destId="{BC7EFC86-5A29-464F-A997-FFC1DE1B5755}" srcOrd="4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C5BC39-3001-4603-919D-EA5566A5ADF2}">
      <dsp:nvSpPr>
        <dsp:cNvPr id="0" name=""/>
        <dsp:cNvSpPr/>
      </dsp:nvSpPr>
      <dsp:spPr>
        <a:xfrm>
          <a:off x="0" y="2645241"/>
          <a:ext cx="5271134" cy="8682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700" kern="1200" dirty="0"/>
            <a:t>Baza de date</a:t>
          </a:r>
        </a:p>
      </dsp:txBody>
      <dsp:txXfrm>
        <a:off x="0" y="2645241"/>
        <a:ext cx="5271134" cy="468842"/>
      </dsp:txXfrm>
    </dsp:sp>
    <dsp:sp modelId="{0C4131DF-93E5-4D98-B2FA-1754B6ABDA9C}">
      <dsp:nvSpPr>
        <dsp:cNvPr id="0" name=""/>
        <dsp:cNvSpPr/>
      </dsp:nvSpPr>
      <dsp:spPr>
        <a:xfrm>
          <a:off x="0" y="3096719"/>
          <a:ext cx="5271134" cy="3993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kern="1200" dirty="0"/>
            <a:t>PostgreSQL</a:t>
          </a:r>
        </a:p>
      </dsp:txBody>
      <dsp:txXfrm>
        <a:off x="0" y="3096719"/>
        <a:ext cx="5271134" cy="399384"/>
      </dsp:txXfrm>
    </dsp:sp>
    <dsp:sp modelId="{CDA3CF2D-A618-4C69-B08E-B064B8EA1744}">
      <dsp:nvSpPr>
        <dsp:cNvPr id="0" name=""/>
        <dsp:cNvSpPr/>
      </dsp:nvSpPr>
      <dsp:spPr>
        <a:xfrm rot="10800000">
          <a:off x="0" y="1322931"/>
          <a:ext cx="5271134" cy="133533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Aplica</a:t>
          </a:r>
          <a:r>
            <a:rPr lang="ro-RO" sz="1700" kern="1200" dirty="0"/>
            <a:t>ție</a:t>
          </a:r>
        </a:p>
      </dsp:txBody>
      <dsp:txXfrm rot="-10800000">
        <a:off x="0" y="1322931"/>
        <a:ext cx="5271134" cy="468702"/>
      </dsp:txXfrm>
    </dsp:sp>
    <dsp:sp modelId="{57629F2D-FFB5-42EB-AAD6-02B2E49A8C73}">
      <dsp:nvSpPr>
        <dsp:cNvPr id="0" name=""/>
        <dsp:cNvSpPr/>
      </dsp:nvSpPr>
      <dsp:spPr>
        <a:xfrm>
          <a:off x="643" y="1791633"/>
          <a:ext cx="1053969" cy="3992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kern="1200" dirty="0"/>
            <a:t>Django</a:t>
          </a:r>
        </a:p>
      </dsp:txBody>
      <dsp:txXfrm>
        <a:off x="643" y="1791633"/>
        <a:ext cx="1053969" cy="399264"/>
      </dsp:txXfrm>
    </dsp:sp>
    <dsp:sp modelId="{7AEFDC93-857F-4DA4-8C87-159CF695667F}">
      <dsp:nvSpPr>
        <dsp:cNvPr id="0" name=""/>
        <dsp:cNvSpPr/>
      </dsp:nvSpPr>
      <dsp:spPr>
        <a:xfrm>
          <a:off x="1054613" y="1791633"/>
          <a:ext cx="1053969" cy="3992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kern="1200" dirty="0"/>
            <a:t>SimpleJWT</a:t>
          </a:r>
        </a:p>
      </dsp:txBody>
      <dsp:txXfrm>
        <a:off x="1054613" y="1791633"/>
        <a:ext cx="1053969" cy="399264"/>
      </dsp:txXfrm>
    </dsp:sp>
    <dsp:sp modelId="{E8766767-5E01-44DF-8095-F7BA783B99AB}">
      <dsp:nvSpPr>
        <dsp:cNvPr id="0" name=""/>
        <dsp:cNvSpPr/>
      </dsp:nvSpPr>
      <dsp:spPr>
        <a:xfrm>
          <a:off x="2108582" y="1791633"/>
          <a:ext cx="1053969" cy="3992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kern="1200" dirty="0"/>
            <a:t>Channels</a:t>
          </a:r>
        </a:p>
      </dsp:txBody>
      <dsp:txXfrm>
        <a:off x="2108582" y="1791633"/>
        <a:ext cx="1053969" cy="399264"/>
      </dsp:txXfrm>
    </dsp:sp>
    <dsp:sp modelId="{DEF23C7E-5448-4A54-BB71-C5904E0CF999}">
      <dsp:nvSpPr>
        <dsp:cNvPr id="0" name=""/>
        <dsp:cNvSpPr/>
      </dsp:nvSpPr>
      <dsp:spPr>
        <a:xfrm>
          <a:off x="3162552" y="1791633"/>
          <a:ext cx="1053969" cy="3992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Django Tests[6]</a:t>
          </a:r>
          <a:endParaRPr lang="ro-RO" sz="1200" kern="1200" dirty="0"/>
        </a:p>
      </dsp:txBody>
      <dsp:txXfrm>
        <a:off x="3162552" y="1791633"/>
        <a:ext cx="1053969" cy="399264"/>
      </dsp:txXfrm>
    </dsp:sp>
    <dsp:sp modelId="{6B7FFD96-EC91-4C2F-93AD-F76B58388184}">
      <dsp:nvSpPr>
        <dsp:cNvPr id="0" name=""/>
        <dsp:cNvSpPr/>
      </dsp:nvSpPr>
      <dsp:spPr>
        <a:xfrm>
          <a:off x="4216521" y="1791633"/>
          <a:ext cx="1053969" cy="399264"/>
        </a:xfrm>
        <a:prstGeom prst="rect">
          <a:avLst/>
        </a:prstGeom>
        <a:solidFill>
          <a:srgbClr val="92D05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050" kern="1200" dirty="0"/>
            <a:t>SqueezeNet</a:t>
          </a:r>
          <a:r>
            <a:rPr lang="en-US" sz="1050" kern="1200" dirty="0"/>
            <a:t>[3]</a:t>
          </a:r>
          <a:endParaRPr lang="ro-RO" sz="1050" kern="1200" dirty="0"/>
        </a:p>
      </dsp:txBody>
      <dsp:txXfrm>
        <a:off x="4216521" y="1791633"/>
        <a:ext cx="1053969" cy="399264"/>
      </dsp:txXfrm>
    </dsp:sp>
    <dsp:sp modelId="{04AF77AE-2252-4AE1-AB1C-7F277E82AB97}">
      <dsp:nvSpPr>
        <dsp:cNvPr id="0" name=""/>
        <dsp:cNvSpPr/>
      </dsp:nvSpPr>
      <dsp:spPr>
        <a:xfrm rot="10800000">
          <a:off x="0" y="0"/>
          <a:ext cx="5271134" cy="133533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Prezentare</a:t>
          </a:r>
          <a:endParaRPr lang="ro-RO" sz="1700" kern="1200" dirty="0"/>
        </a:p>
      </dsp:txBody>
      <dsp:txXfrm rot="-10800000">
        <a:off x="0" y="0"/>
        <a:ext cx="5271134" cy="468702"/>
      </dsp:txXfrm>
    </dsp:sp>
    <dsp:sp modelId="{B418BBC2-52AB-4AAE-89B8-C24C8B747571}">
      <dsp:nvSpPr>
        <dsp:cNvPr id="0" name=""/>
        <dsp:cNvSpPr/>
      </dsp:nvSpPr>
      <dsp:spPr>
        <a:xfrm>
          <a:off x="643" y="469323"/>
          <a:ext cx="1053969" cy="3992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kern="1200" dirty="0"/>
            <a:t>React</a:t>
          </a:r>
        </a:p>
      </dsp:txBody>
      <dsp:txXfrm>
        <a:off x="643" y="469323"/>
        <a:ext cx="1053969" cy="399264"/>
      </dsp:txXfrm>
    </dsp:sp>
    <dsp:sp modelId="{689F43E8-08AF-46B7-AAD6-FCEEA05FB529}">
      <dsp:nvSpPr>
        <dsp:cNvPr id="0" name=""/>
        <dsp:cNvSpPr/>
      </dsp:nvSpPr>
      <dsp:spPr>
        <a:xfrm>
          <a:off x="1054613" y="469323"/>
          <a:ext cx="1053969" cy="3992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kern="1200" dirty="0"/>
            <a:t>TypeScript</a:t>
          </a:r>
        </a:p>
      </dsp:txBody>
      <dsp:txXfrm>
        <a:off x="1054613" y="469323"/>
        <a:ext cx="1053969" cy="399264"/>
      </dsp:txXfrm>
    </dsp:sp>
    <dsp:sp modelId="{9611A18D-A2A5-4556-8EEB-2EB60CAA5925}">
      <dsp:nvSpPr>
        <dsp:cNvPr id="0" name=""/>
        <dsp:cNvSpPr/>
      </dsp:nvSpPr>
      <dsp:spPr>
        <a:xfrm>
          <a:off x="2108582" y="469323"/>
          <a:ext cx="1053969" cy="3992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Redux</a:t>
          </a:r>
          <a:endParaRPr lang="ro-RO" sz="1300" kern="1200" dirty="0"/>
        </a:p>
      </dsp:txBody>
      <dsp:txXfrm>
        <a:off x="2108582" y="469323"/>
        <a:ext cx="1053969" cy="399264"/>
      </dsp:txXfrm>
    </dsp:sp>
    <dsp:sp modelId="{3F78FA6C-D16E-48EF-BAEE-6C3F90D3468F}">
      <dsp:nvSpPr>
        <dsp:cNvPr id="0" name=""/>
        <dsp:cNvSpPr/>
      </dsp:nvSpPr>
      <dsp:spPr>
        <a:xfrm>
          <a:off x="3162552" y="469323"/>
          <a:ext cx="1053969" cy="3992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kern="1200" dirty="0"/>
            <a:t>Axios</a:t>
          </a:r>
        </a:p>
      </dsp:txBody>
      <dsp:txXfrm>
        <a:off x="3162552" y="469323"/>
        <a:ext cx="1053969" cy="399264"/>
      </dsp:txXfrm>
    </dsp:sp>
    <dsp:sp modelId="{BC7EFC86-5A29-464F-A997-FFC1DE1B5755}">
      <dsp:nvSpPr>
        <dsp:cNvPr id="0" name=""/>
        <dsp:cNvSpPr/>
      </dsp:nvSpPr>
      <dsp:spPr>
        <a:xfrm>
          <a:off x="4216521" y="469323"/>
          <a:ext cx="1053969" cy="3992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kern="1200" dirty="0"/>
            <a:t>Jest</a:t>
          </a:r>
          <a:r>
            <a:rPr lang="en-US" sz="1300" kern="1200" dirty="0"/>
            <a:t>[5]</a:t>
          </a:r>
          <a:endParaRPr lang="ro-RO" sz="1300" kern="1200" dirty="0"/>
        </a:p>
      </dsp:txBody>
      <dsp:txXfrm>
        <a:off x="4216521" y="469323"/>
        <a:ext cx="1053969" cy="399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b2b10aaf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eb2b10aaf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e87f94338e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e87f94338e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3065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e87f94338e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e87f94338e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9672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e87f94338e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e87f94338e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632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e87f94338e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e87f94338e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2024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e87f94338e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e87f94338e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9620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b2b10aafe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eb2b10aafe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147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e87f94338e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e87f94338e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8881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b2b10aafe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eb2b10aafe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6044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e87f94338e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e87f94338e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268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e87f94338e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e87f94338e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8931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eb4fdd094a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eb4fdd094a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b2b10aafe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eb2b10aafe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036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e87f94338e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e87f94338e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483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b2b10aafe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eb2b10aafe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9727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e87f94338e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e87f94338e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8682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e87f94338e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e87f94338e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b2b10aafe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eb2b10aafe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e87f94338e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e87f94338e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3460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b2b10aafe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eb2b10aafe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3182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e87f94338e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e87f94338e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0759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b2b10aafe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eb2b10aafe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332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e87f94338e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e87f94338e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0314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b2b10aafe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eb2b10aafe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996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890925" y="-1489025"/>
            <a:ext cx="6537295" cy="6994559"/>
          </a:xfrm>
          <a:custGeom>
            <a:avLst/>
            <a:gdLst/>
            <a:ahLst/>
            <a:cxnLst/>
            <a:rect l="l" t="t" r="r" b="b"/>
            <a:pathLst>
              <a:path w="81862" h="87588" extrusionOk="0">
                <a:moveTo>
                  <a:pt x="15125" y="1"/>
                </a:moveTo>
                <a:cubicBezTo>
                  <a:pt x="0" y="13"/>
                  <a:pt x="4318" y="37578"/>
                  <a:pt x="13961" y="60333"/>
                </a:cubicBezTo>
                <a:cubicBezTo>
                  <a:pt x="22451" y="80383"/>
                  <a:pt x="34678" y="87588"/>
                  <a:pt x="46214" y="87588"/>
                </a:cubicBezTo>
                <a:cubicBezTo>
                  <a:pt x="51344" y="87588"/>
                  <a:pt x="56330" y="86169"/>
                  <a:pt x="60793" y="83816"/>
                </a:cubicBezTo>
                <a:cubicBezTo>
                  <a:pt x="75312" y="76162"/>
                  <a:pt x="81862" y="52558"/>
                  <a:pt x="52933" y="38621"/>
                </a:cubicBezTo>
                <a:cubicBezTo>
                  <a:pt x="31864" y="28468"/>
                  <a:pt x="34618" y="7023"/>
                  <a:pt x="20074" y="1104"/>
                </a:cubicBezTo>
                <a:cubicBezTo>
                  <a:pt x="18230" y="352"/>
                  <a:pt x="16593" y="1"/>
                  <a:pt x="15125" y="1"/>
                </a:cubicBezTo>
                <a:close/>
              </a:path>
            </a:pathLst>
          </a:custGeom>
          <a:solidFill>
            <a:srgbClr val="E9CFC0">
              <a:alpha val="36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04825" y="1383175"/>
            <a:ext cx="4107000" cy="23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33625" y="3702875"/>
            <a:ext cx="4174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958023" y="-51613"/>
            <a:ext cx="3686522" cy="4100337"/>
          </a:xfrm>
          <a:custGeom>
            <a:avLst/>
            <a:gdLst/>
            <a:ahLst/>
            <a:cxnLst/>
            <a:rect l="l" t="t" r="r" b="b"/>
            <a:pathLst>
              <a:path w="75652" h="84144" extrusionOk="0">
                <a:moveTo>
                  <a:pt x="70193" y="0"/>
                </a:moveTo>
                <a:cubicBezTo>
                  <a:pt x="55335" y="13"/>
                  <a:pt x="0" y="32447"/>
                  <a:pt x="2620" y="60235"/>
                </a:cubicBezTo>
                <a:cubicBezTo>
                  <a:pt x="4173" y="76683"/>
                  <a:pt x="15804" y="84143"/>
                  <a:pt x="27607" y="84143"/>
                </a:cubicBezTo>
                <a:cubicBezTo>
                  <a:pt x="38753" y="84143"/>
                  <a:pt x="50071" y="77484"/>
                  <a:pt x="53200" y="65415"/>
                </a:cubicBezTo>
                <a:cubicBezTo>
                  <a:pt x="58658" y="44321"/>
                  <a:pt x="44090" y="36886"/>
                  <a:pt x="65596" y="14677"/>
                </a:cubicBezTo>
                <a:cubicBezTo>
                  <a:pt x="75651" y="4294"/>
                  <a:pt x="75615" y="0"/>
                  <a:pt x="70193" y="0"/>
                </a:cubicBezTo>
                <a:close/>
              </a:path>
            </a:pathLst>
          </a:custGeom>
          <a:solidFill>
            <a:srgbClr val="E9CFC0">
              <a:alpha val="36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24050" y="2496300"/>
            <a:ext cx="2484900" cy="15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624050" y="403050"/>
            <a:ext cx="2077200" cy="1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33625" y="3963175"/>
            <a:ext cx="2592900" cy="7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630288" y="994825"/>
            <a:ext cx="45930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23750" y="453625"/>
            <a:ext cx="4798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2"/>
          </p:nvPr>
        </p:nvSpPr>
        <p:spPr>
          <a:xfrm>
            <a:off x="630300" y="2034275"/>
            <a:ext cx="6775800" cy="21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/>
          <p:nvPr/>
        </p:nvSpPr>
        <p:spPr>
          <a:xfrm>
            <a:off x="-21750" y="-56400"/>
            <a:ext cx="9187500" cy="525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_1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1"/>
          <p:cNvSpPr/>
          <p:nvPr/>
        </p:nvSpPr>
        <p:spPr>
          <a:xfrm rot="7679516">
            <a:off x="5481205" y="-2400982"/>
            <a:ext cx="4228770" cy="4557931"/>
          </a:xfrm>
          <a:custGeom>
            <a:avLst/>
            <a:gdLst/>
            <a:ahLst/>
            <a:cxnLst/>
            <a:rect l="l" t="t" r="r" b="b"/>
            <a:pathLst>
              <a:path w="72766" h="78430" extrusionOk="0">
                <a:moveTo>
                  <a:pt x="29560" y="0"/>
                </a:moveTo>
                <a:cubicBezTo>
                  <a:pt x="7581" y="0"/>
                  <a:pt x="1" y="29609"/>
                  <a:pt x="16861" y="41471"/>
                </a:cubicBezTo>
                <a:cubicBezTo>
                  <a:pt x="32689" y="52594"/>
                  <a:pt x="43424" y="42806"/>
                  <a:pt x="55166" y="67623"/>
                </a:cubicBezTo>
                <a:cubicBezTo>
                  <a:pt x="58780" y="75264"/>
                  <a:pt x="61570" y="78430"/>
                  <a:pt x="63535" y="78430"/>
                </a:cubicBezTo>
                <a:cubicBezTo>
                  <a:pt x="72765" y="78430"/>
                  <a:pt x="63875" y="8345"/>
                  <a:pt x="36971" y="1043"/>
                </a:cubicBezTo>
                <a:cubicBezTo>
                  <a:pt x="34351" y="328"/>
                  <a:pt x="31877" y="0"/>
                  <a:pt x="29560" y="0"/>
                </a:cubicBezTo>
                <a:close/>
              </a:path>
            </a:pathLst>
          </a:custGeom>
          <a:solidFill>
            <a:srgbClr val="E9CFC0">
              <a:alpha val="36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2" name="Google Shape;382;p31"/>
          <p:cNvSpPr/>
          <p:nvPr/>
        </p:nvSpPr>
        <p:spPr>
          <a:xfrm rot="7679516">
            <a:off x="-3390345" y="380093"/>
            <a:ext cx="4228770" cy="4557931"/>
          </a:xfrm>
          <a:custGeom>
            <a:avLst/>
            <a:gdLst/>
            <a:ahLst/>
            <a:cxnLst/>
            <a:rect l="l" t="t" r="r" b="b"/>
            <a:pathLst>
              <a:path w="72766" h="78430" extrusionOk="0">
                <a:moveTo>
                  <a:pt x="29560" y="0"/>
                </a:moveTo>
                <a:cubicBezTo>
                  <a:pt x="7581" y="0"/>
                  <a:pt x="1" y="29609"/>
                  <a:pt x="16861" y="41471"/>
                </a:cubicBezTo>
                <a:cubicBezTo>
                  <a:pt x="32689" y="52594"/>
                  <a:pt x="43424" y="42806"/>
                  <a:pt x="55166" y="67623"/>
                </a:cubicBezTo>
                <a:cubicBezTo>
                  <a:pt x="58780" y="75264"/>
                  <a:pt x="61570" y="78430"/>
                  <a:pt x="63535" y="78430"/>
                </a:cubicBezTo>
                <a:cubicBezTo>
                  <a:pt x="72765" y="78430"/>
                  <a:pt x="63875" y="8345"/>
                  <a:pt x="36971" y="1043"/>
                </a:cubicBezTo>
                <a:cubicBezTo>
                  <a:pt x="34351" y="328"/>
                  <a:pt x="31877" y="0"/>
                  <a:pt x="29560" y="0"/>
                </a:cubicBezTo>
                <a:close/>
              </a:path>
            </a:pathLst>
          </a:custGeom>
          <a:solidFill>
            <a:srgbClr val="E9CFC0">
              <a:alpha val="36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383;p31"/>
          <p:cNvSpPr/>
          <p:nvPr/>
        </p:nvSpPr>
        <p:spPr>
          <a:xfrm rot="10800000">
            <a:off x="4206971" y="-1437702"/>
            <a:ext cx="3016129" cy="2245029"/>
          </a:xfrm>
          <a:custGeom>
            <a:avLst/>
            <a:gdLst/>
            <a:ahLst/>
            <a:cxnLst/>
            <a:rect l="l" t="t" r="r" b="b"/>
            <a:pathLst>
              <a:path w="56548" h="42091" extrusionOk="0">
                <a:moveTo>
                  <a:pt x="31925" y="1"/>
                </a:moveTo>
                <a:cubicBezTo>
                  <a:pt x="28686" y="1"/>
                  <a:pt x="25435" y="437"/>
                  <a:pt x="22282" y="1153"/>
                </a:cubicBezTo>
                <a:cubicBezTo>
                  <a:pt x="14203" y="3009"/>
                  <a:pt x="6574" y="6757"/>
                  <a:pt x="157" y="12021"/>
                </a:cubicBezTo>
                <a:cubicBezTo>
                  <a:pt x="24" y="12130"/>
                  <a:pt x="0" y="12337"/>
                  <a:pt x="122" y="12470"/>
                </a:cubicBezTo>
                <a:cubicBezTo>
                  <a:pt x="182" y="12551"/>
                  <a:pt x="274" y="12591"/>
                  <a:pt x="366" y="12591"/>
                </a:cubicBezTo>
                <a:cubicBezTo>
                  <a:pt x="439" y="12591"/>
                  <a:pt x="511" y="12566"/>
                  <a:pt x="570" y="12518"/>
                </a:cubicBezTo>
                <a:cubicBezTo>
                  <a:pt x="6901" y="7327"/>
                  <a:pt x="14446" y="3615"/>
                  <a:pt x="22427" y="1784"/>
                </a:cubicBezTo>
                <a:cubicBezTo>
                  <a:pt x="25532" y="1081"/>
                  <a:pt x="28747" y="656"/>
                  <a:pt x="31925" y="656"/>
                </a:cubicBezTo>
                <a:cubicBezTo>
                  <a:pt x="35370" y="656"/>
                  <a:pt x="38790" y="1153"/>
                  <a:pt x="42017" y="2305"/>
                </a:cubicBezTo>
                <a:cubicBezTo>
                  <a:pt x="45109" y="3421"/>
                  <a:pt x="48020" y="5216"/>
                  <a:pt x="50362" y="7533"/>
                </a:cubicBezTo>
                <a:cubicBezTo>
                  <a:pt x="51526" y="8685"/>
                  <a:pt x="52557" y="9971"/>
                  <a:pt x="53406" y="11366"/>
                </a:cubicBezTo>
                <a:cubicBezTo>
                  <a:pt x="54243" y="12749"/>
                  <a:pt x="54898" y="14253"/>
                  <a:pt x="55322" y="15830"/>
                </a:cubicBezTo>
                <a:cubicBezTo>
                  <a:pt x="55711" y="17273"/>
                  <a:pt x="55893" y="18753"/>
                  <a:pt x="55893" y="20233"/>
                </a:cubicBezTo>
                <a:cubicBezTo>
                  <a:pt x="55893" y="22380"/>
                  <a:pt x="55516" y="24515"/>
                  <a:pt x="54801" y="26553"/>
                </a:cubicBezTo>
                <a:cubicBezTo>
                  <a:pt x="54085" y="28590"/>
                  <a:pt x="53042" y="30518"/>
                  <a:pt x="51732" y="32229"/>
                </a:cubicBezTo>
                <a:cubicBezTo>
                  <a:pt x="49961" y="34521"/>
                  <a:pt x="47718" y="36426"/>
                  <a:pt x="45206" y="37906"/>
                </a:cubicBezTo>
                <a:cubicBezTo>
                  <a:pt x="42708" y="39373"/>
                  <a:pt x="39918" y="40429"/>
                  <a:pt x="37068" y="41011"/>
                </a:cubicBezTo>
                <a:cubicBezTo>
                  <a:pt x="35709" y="41278"/>
                  <a:pt x="34290" y="41435"/>
                  <a:pt x="32883" y="41435"/>
                </a:cubicBezTo>
                <a:cubicBezTo>
                  <a:pt x="31100" y="41435"/>
                  <a:pt x="29341" y="41192"/>
                  <a:pt x="27728" y="40623"/>
                </a:cubicBezTo>
                <a:cubicBezTo>
                  <a:pt x="26928" y="40332"/>
                  <a:pt x="26176" y="39968"/>
                  <a:pt x="25472" y="39519"/>
                </a:cubicBezTo>
                <a:cubicBezTo>
                  <a:pt x="24769" y="39058"/>
                  <a:pt x="24114" y="38524"/>
                  <a:pt x="23543" y="37882"/>
                </a:cubicBezTo>
                <a:cubicBezTo>
                  <a:pt x="23058" y="37335"/>
                  <a:pt x="22645" y="36741"/>
                  <a:pt x="22294" y="36111"/>
                </a:cubicBezTo>
                <a:cubicBezTo>
                  <a:pt x="21772" y="35165"/>
                  <a:pt x="21408" y="34133"/>
                  <a:pt x="21166" y="33054"/>
                </a:cubicBezTo>
                <a:cubicBezTo>
                  <a:pt x="20936" y="31974"/>
                  <a:pt x="20826" y="30846"/>
                  <a:pt x="20826" y="29706"/>
                </a:cubicBezTo>
                <a:cubicBezTo>
                  <a:pt x="20826" y="28359"/>
                  <a:pt x="20972" y="27001"/>
                  <a:pt x="21238" y="25704"/>
                </a:cubicBezTo>
                <a:cubicBezTo>
                  <a:pt x="21639" y="23641"/>
                  <a:pt x="22306" y="21604"/>
                  <a:pt x="23240" y="19723"/>
                </a:cubicBezTo>
                <a:cubicBezTo>
                  <a:pt x="24174" y="17844"/>
                  <a:pt x="25387" y="16121"/>
                  <a:pt x="26903" y="14690"/>
                </a:cubicBezTo>
                <a:cubicBezTo>
                  <a:pt x="28165" y="13477"/>
                  <a:pt x="29669" y="12482"/>
                  <a:pt x="31282" y="11790"/>
                </a:cubicBezTo>
                <a:cubicBezTo>
                  <a:pt x="32895" y="11100"/>
                  <a:pt x="34618" y="10723"/>
                  <a:pt x="36352" y="10723"/>
                </a:cubicBezTo>
                <a:cubicBezTo>
                  <a:pt x="37007" y="10723"/>
                  <a:pt x="37662" y="10772"/>
                  <a:pt x="38305" y="10893"/>
                </a:cubicBezTo>
                <a:cubicBezTo>
                  <a:pt x="39324" y="11075"/>
                  <a:pt x="40319" y="11415"/>
                  <a:pt x="41241" y="11887"/>
                </a:cubicBezTo>
                <a:cubicBezTo>
                  <a:pt x="42623" y="12604"/>
                  <a:pt x="43848" y="13622"/>
                  <a:pt x="44782" y="14847"/>
                </a:cubicBezTo>
                <a:cubicBezTo>
                  <a:pt x="45243" y="15454"/>
                  <a:pt x="45631" y="16121"/>
                  <a:pt x="45934" y="16812"/>
                </a:cubicBezTo>
                <a:cubicBezTo>
                  <a:pt x="46238" y="17516"/>
                  <a:pt x="46444" y="18243"/>
                  <a:pt x="46553" y="19008"/>
                </a:cubicBezTo>
                <a:cubicBezTo>
                  <a:pt x="46589" y="19323"/>
                  <a:pt x="46613" y="19650"/>
                  <a:pt x="46613" y="19966"/>
                </a:cubicBezTo>
                <a:cubicBezTo>
                  <a:pt x="46613" y="20912"/>
                  <a:pt x="46432" y="21846"/>
                  <a:pt x="46117" y="22731"/>
                </a:cubicBezTo>
                <a:cubicBezTo>
                  <a:pt x="45861" y="23399"/>
                  <a:pt x="45534" y="24041"/>
                  <a:pt x="45146" y="24623"/>
                </a:cubicBezTo>
                <a:cubicBezTo>
                  <a:pt x="44551" y="25497"/>
                  <a:pt x="43799" y="26261"/>
                  <a:pt x="42926" y="26831"/>
                </a:cubicBezTo>
                <a:cubicBezTo>
                  <a:pt x="42065" y="27402"/>
                  <a:pt x="41095" y="27790"/>
                  <a:pt x="40052" y="27911"/>
                </a:cubicBezTo>
                <a:cubicBezTo>
                  <a:pt x="39797" y="27947"/>
                  <a:pt x="39542" y="27960"/>
                  <a:pt x="39287" y="27960"/>
                </a:cubicBezTo>
                <a:cubicBezTo>
                  <a:pt x="38087" y="27960"/>
                  <a:pt x="36886" y="27632"/>
                  <a:pt x="35831" y="27038"/>
                </a:cubicBezTo>
                <a:cubicBezTo>
                  <a:pt x="35297" y="26747"/>
                  <a:pt x="34799" y="26383"/>
                  <a:pt x="34363" y="25970"/>
                </a:cubicBezTo>
                <a:cubicBezTo>
                  <a:pt x="33926" y="25558"/>
                  <a:pt x="33550" y="25084"/>
                  <a:pt x="33235" y="24563"/>
                </a:cubicBezTo>
                <a:cubicBezTo>
                  <a:pt x="32920" y="24030"/>
                  <a:pt x="32677" y="23447"/>
                  <a:pt x="32519" y="22841"/>
                </a:cubicBezTo>
                <a:cubicBezTo>
                  <a:pt x="32362" y="22246"/>
                  <a:pt x="32276" y="21615"/>
                  <a:pt x="32276" y="20985"/>
                </a:cubicBezTo>
                <a:cubicBezTo>
                  <a:pt x="32276" y="20281"/>
                  <a:pt x="32373" y="19566"/>
                  <a:pt x="32580" y="18887"/>
                </a:cubicBezTo>
                <a:cubicBezTo>
                  <a:pt x="32786" y="18207"/>
                  <a:pt x="33089" y="17564"/>
                  <a:pt x="33502" y="16982"/>
                </a:cubicBezTo>
                <a:cubicBezTo>
                  <a:pt x="33599" y="16836"/>
                  <a:pt x="33562" y="16631"/>
                  <a:pt x="33416" y="16534"/>
                </a:cubicBezTo>
                <a:cubicBezTo>
                  <a:pt x="33359" y="16490"/>
                  <a:pt x="33292" y="16470"/>
                  <a:pt x="33227" y="16470"/>
                </a:cubicBezTo>
                <a:cubicBezTo>
                  <a:pt x="33126" y="16470"/>
                  <a:pt x="33027" y="16518"/>
                  <a:pt x="32968" y="16606"/>
                </a:cubicBezTo>
                <a:cubicBezTo>
                  <a:pt x="32519" y="17249"/>
                  <a:pt x="32192" y="17952"/>
                  <a:pt x="31961" y="18693"/>
                </a:cubicBezTo>
                <a:cubicBezTo>
                  <a:pt x="31743" y="19445"/>
                  <a:pt x="31634" y="20208"/>
                  <a:pt x="31634" y="20985"/>
                </a:cubicBezTo>
                <a:cubicBezTo>
                  <a:pt x="31634" y="21676"/>
                  <a:pt x="31718" y="22356"/>
                  <a:pt x="31888" y="23011"/>
                </a:cubicBezTo>
                <a:cubicBezTo>
                  <a:pt x="32071" y="23677"/>
                  <a:pt x="32325" y="24308"/>
                  <a:pt x="32689" y="24903"/>
                </a:cubicBezTo>
                <a:cubicBezTo>
                  <a:pt x="33028" y="25473"/>
                  <a:pt x="33441" y="25982"/>
                  <a:pt x="33926" y="26431"/>
                </a:cubicBezTo>
                <a:cubicBezTo>
                  <a:pt x="34642" y="27122"/>
                  <a:pt x="35491" y="27656"/>
                  <a:pt x="36400" y="28032"/>
                </a:cubicBezTo>
                <a:cubicBezTo>
                  <a:pt x="37322" y="28396"/>
                  <a:pt x="38305" y="28602"/>
                  <a:pt x="39287" y="28602"/>
                </a:cubicBezTo>
                <a:cubicBezTo>
                  <a:pt x="39567" y="28602"/>
                  <a:pt x="39845" y="28590"/>
                  <a:pt x="40125" y="28553"/>
                </a:cubicBezTo>
                <a:cubicBezTo>
                  <a:pt x="41155" y="28432"/>
                  <a:pt x="42114" y="28093"/>
                  <a:pt x="42975" y="27571"/>
                </a:cubicBezTo>
                <a:cubicBezTo>
                  <a:pt x="43618" y="27195"/>
                  <a:pt x="44200" y="26710"/>
                  <a:pt x="44721" y="26164"/>
                </a:cubicBezTo>
                <a:cubicBezTo>
                  <a:pt x="45510" y="25351"/>
                  <a:pt x="46141" y="24369"/>
                  <a:pt x="46577" y="23314"/>
                </a:cubicBezTo>
                <a:cubicBezTo>
                  <a:pt x="47014" y="22259"/>
                  <a:pt x="47257" y="21119"/>
                  <a:pt x="47257" y="19966"/>
                </a:cubicBezTo>
                <a:cubicBezTo>
                  <a:pt x="47257" y="19626"/>
                  <a:pt x="47232" y="19275"/>
                  <a:pt x="47196" y="18923"/>
                </a:cubicBezTo>
                <a:cubicBezTo>
                  <a:pt x="47038" y="17831"/>
                  <a:pt x="46686" y="16788"/>
                  <a:pt x="46177" y="15830"/>
                </a:cubicBezTo>
                <a:cubicBezTo>
                  <a:pt x="45413" y="14386"/>
                  <a:pt x="44285" y="13137"/>
                  <a:pt x="42939" y="12179"/>
                </a:cubicBezTo>
                <a:cubicBezTo>
                  <a:pt x="41604" y="11221"/>
                  <a:pt x="40052" y="10542"/>
                  <a:pt x="38426" y="10250"/>
                </a:cubicBezTo>
                <a:cubicBezTo>
                  <a:pt x="37735" y="10129"/>
                  <a:pt x="37044" y="10068"/>
                  <a:pt x="36352" y="10068"/>
                </a:cubicBezTo>
                <a:cubicBezTo>
                  <a:pt x="34521" y="10068"/>
                  <a:pt x="32713" y="10480"/>
                  <a:pt x="31027" y="11197"/>
                </a:cubicBezTo>
                <a:cubicBezTo>
                  <a:pt x="29341" y="11924"/>
                  <a:pt x="27777" y="12955"/>
                  <a:pt x="26454" y="14216"/>
                </a:cubicBezTo>
                <a:cubicBezTo>
                  <a:pt x="24877" y="15720"/>
                  <a:pt x="23628" y="17504"/>
                  <a:pt x="22658" y="19432"/>
                </a:cubicBezTo>
                <a:cubicBezTo>
                  <a:pt x="21699" y="21373"/>
                  <a:pt x="21020" y="23459"/>
                  <a:pt x="20596" y="25570"/>
                </a:cubicBezTo>
                <a:cubicBezTo>
                  <a:pt x="20329" y="26916"/>
                  <a:pt x="20184" y="28311"/>
                  <a:pt x="20184" y="29706"/>
                </a:cubicBezTo>
                <a:cubicBezTo>
                  <a:pt x="20184" y="31283"/>
                  <a:pt x="20378" y="32847"/>
                  <a:pt x="20839" y="34303"/>
                </a:cubicBezTo>
                <a:cubicBezTo>
                  <a:pt x="21069" y="35043"/>
                  <a:pt x="21360" y="35747"/>
                  <a:pt x="21724" y="36426"/>
                </a:cubicBezTo>
                <a:cubicBezTo>
                  <a:pt x="22100" y="37093"/>
                  <a:pt x="22537" y="37723"/>
                  <a:pt x="23058" y="38318"/>
                </a:cubicBezTo>
                <a:cubicBezTo>
                  <a:pt x="23677" y="38997"/>
                  <a:pt x="24368" y="39580"/>
                  <a:pt x="25120" y="40052"/>
                </a:cubicBezTo>
                <a:cubicBezTo>
                  <a:pt x="26236" y="40780"/>
                  <a:pt x="27497" y="41289"/>
                  <a:pt x="28807" y="41617"/>
                </a:cubicBezTo>
                <a:cubicBezTo>
                  <a:pt x="30130" y="41944"/>
                  <a:pt x="31500" y="42090"/>
                  <a:pt x="32883" y="42090"/>
                </a:cubicBezTo>
                <a:cubicBezTo>
                  <a:pt x="34338" y="42090"/>
                  <a:pt x="35806" y="41920"/>
                  <a:pt x="37201" y="41642"/>
                </a:cubicBezTo>
                <a:cubicBezTo>
                  <a:pt x="40125" y="41047"/>
                  <a:pt x="42963" y="39968"/>
                  <a:pt x="45534" y="38464"/>
                </a:cubicBezTo>
                <a:cubicBezTo>
                  <a:pt x="48117" y="36947"/>
                  <a:pt x="50410" y="34995"/>
                  <a:pt x="52241" y="32617"/>
                </a:cubicBezTo>
                <a:cubicBezTo>
                  <a:pt x="53600" y="30858"/>
                  <a:pt x="54680" y="28869"/>
                  <a:pt x="55408" y="26771"/>
                </a:cubicBezTo>
                <a:cubicBezTo>
                  <a:pt x="56147" y="24672"/>
                  <a:pt x="56548" y="22453"/>
                  <a:pt x="56548" y="20233"/>
                </a:cubicBezTo>
                <a:cubicBezTo>
                  <a:pt x="56548" y="18693"/>
                  <a:pt x="56354" y="17164"/>
                  <a:pt x="55953" y="15660"/>
                </a:cubicBezTo>
                <a:cubicBezTo>
                  <a:pt x="55505" y="14022"/>
                  <a:pt x="54826" y="12470"/>
                  <a:pt x="53952" y="11027"/>
                </a:cubicBezTo>
                <a:cubicBezTo>
                  <a:pt x="52654" y="8868"/>
                  <a:pt x="50907" y="6963"/>
                  <a:pt x="48906" y="5386"/>
                </a:cubicBezTo>
                <a:cubicBezTo>
                  <a:pt x="46893" y="3809"/>
                  <a:pt x="44624" y="2560"/>
                  <a:pt x="42235" y="1699"/>
                </a:cubicBezTo>
                <a:cubicBezTo>
                  <a:pt x="38923" y="510"/>
                  <a:pt x="35430" y="1"/>
                  <a:pt x="319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84" name="Google Shape;384;p31"/>
          <p:cNvGrpSpPr/>
          <p:nvPr/>
        </p:nvGrpSpPr>
        <p:grpSpPr>
          <a:xfrm>
            <a:off x="8049934" y="280955"/>
            <a:ext cx="606728" cy="665239"/>
            <a:chOff x="3173184" y="2368405"/>
            <a:chExt cx="606728" cy="665239"/>
          </a:xfrm>
        </p:grpSpPr>
        <p:sp>
          <p:nvSpPr>
            <p:cNvPr id="385" name="Google Shape;385;p31"/>
            <p:cNvSpPr/>
            <p:nvPr/>
          </p:nvSpPr>
          <p:spPr>
            <a:xfrm>
              <a:off x="3701586" y="2436844"/>
              <a:ext cx="78326" cy="54438"/>
            </a:xfrm>
            <a:custGeom>
              <a:avLst/>
              <a:gdLst/>
              <a:ahLst/>
              <a:cxnLst/>
              <a:rect l="l" t="t" r="r" b="b"/>
              <a:pathLst>
                <a:path w="3692" h="2566" extrusionOk="0">
                  <a:moveTo>
                    <a:pt x="1849" y="1"/>
                  </a:moveTo>
                  <a:cubicBezTo>
                    <a:pt x="1647" y="1"/>
                    <a:pt x="1433" y="56"/>
                    <a:pt x="1215" y="181"/>
                  </a:cubicBezTo>
                  <a:cubicBezTo>
                    <a:pt x="0" y="871"/>
                    <a:pt x="734" y="2566"/>
                    <a:pt x="1858" y="2566"/>
                  </a:cubicBezTo>
                  <a:cubicBezTo>
                    <a:pt x="2059" y="2566"/>
                    <a:pt x="2272" y="2512"/>
                    <a:pt x="2488" y="2389"/>
                  </a:cubicBezTo>
                  <a:cubicBezTo>
                    <a:pt x="3691" y="1701"/>
                    <a:pt x="2969" y="1"/>
                    <a:pt x="1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458823" y="2621266"/>
              <a:ext cx="159834" cy="111273"/>
            </a:xfrm>
            <a:custGeom>
              <a:avLst/>
              <a:gdLst/>
              <a:ahLst/>
              <a:cxnLst/>
              <a:rect l="l" t="t" r="r" b="b"/>
              <a:pathLst>
                <a:path w="7534" h="5245" extrusionOk="0">
                  <a:moveTo>
                    <a:pt x="3758" y="1"/>
                  </a:moveTo>
                  <a:cubicBezTo>
                    <a:pt x="3348" y="1"/>
                    <a:pt x="2912" y="112"/>
                    <a:pt x="2469" y="367"/>
                  </a:cubicBezTo>
                  <a:cubicBezTo>
                    <a:pt x="0" y="1777"/>
                    <a:pt x="1492" y="5245"/>
                    <a:pt x="3778" y="5245"/>
                  </a:cubicBezTo>
                  <a:cubicBezTo>
                    <a:pt x="4188" y="5245"/>
                    <a:pt x="4623" y="5134"/>
                    <a:pt x="5065" y="4879"/>
                  </a:cubicBezTo>
                  <a:cubicBezTo>
                    <a:pt x="7533" y="3460"/>
                    <a:pt x="6043" y="1"/>
                    <a:pt x="3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3190644" y="2368405"/>
              <a:ext cx="185907" cy="129666"/>
            </a:xfrm>
            <a:custGeom>
              <a:avLst/>
              <a:gdLst/>
              <a:ahLst/>
              <a:cxnLst/>
              <a:rect l="l" t="t" r="r" b="b"/>
              <a:pathLst>
                <a:path w="8763" h="6112" extrusionOk="0">
                  <a:moveTo>
                    <a:pt x="4365" y="0"/>
                  </a:moveTo>
                  <a:cubicBezTo>
                    <a:pt x="3889" y="0"/>
                    <a:pt x="3385" y="129"/>
                    <a:pt x="2871" y="423"/>
                  </a:cubicBezTo>
                  <a:cubicBezTo>
                    <a:pt x="1" y="2081"/>
                    <a:pt x="1730" y="6111"/>
                    <a:pt x="4394" y="6111"/>
                  </a:cubicBezTo>
                  <a:cubicBezTo>
                    <a:pt x="4870" y="6111"/>
                    <a:pt x="5377" y="5982"/>
                    <a:pt x="5892" y="5688"/>
                  </a:cubicBezTo>
                  <a:cubicBezTo>
                    <a:pt x="8762" y="4031"/>
                    <a:pt x="7025" y="0"/>
                    <a:pt x="4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173184" y="2609598"/>
              <a:ext cx="141398" cy="98395"/>
            </a:xfrm>
            <a:custGeom>
              <a:avLst/>
              <a:gdLst/>
              <a:ahLst/>
              <a:cxnLst/>
              <a:rect l="l" t="t" r="r" b="b"/>
              <a:pathLst>
                <a:path w="6665" h="4638" extrusionOk="0">
                  <a:moveTo>
                    <a:pt x="3326" y="0"/>
                  </a:moveTo>
                  <a:cubicBezTo>
                    <a:pt x="2964" y="0"/>
                    <a:pt x="2580" y="99"/>
                    <a:pt x="2190" y="323"/>
                  </a:cubicBezTo>
                  <a:cubicBezTo>
                    <a:pt x="0" y="1578"/>
                    <a:pt x="1314" y="4637"/>
                    <a:pt x="3340" y="4637"/>
                  </a:cubicBezTo>
                  <a:cubicBezTo>
                    <a:pt x="3703" y="4637"/>
                    <a:pt x="4090" y="4539"/>
                    <a:pt x="4483" y="4313"/>
                  </a:cubicBezTo>
                  <a:cubicBezTo>
                    <a:pt x="6664" y="3069"/>
                    <a:pt x="5346" y="0"/>
                    <a:pt x="3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340676" y="2962255"/>
              <a:ext cx="102532" cy="71388"/>
            </a:xfrm>
            <a:custGeom>
              <a:avLst/>
              <a:gdLst/>
              <a:ahLst/>
              <a:cxnLst/>
              <a:rect l="l" t="t" r="r" b="b"/>
              <a:pathLst>
                <a:path w="4833" h="3365" extrusionOk="0">
                  <a:moveTo>
                    <a:pt x="2407" y="0"/>
                  </a:moveTo>
                  <a:cubicBezTo>
                    <a:pt x="2146" y="0"/>
                    <a:pt x="1868" y="71"/>
                    <a:pt x="1585" y="232"/>
                  </a:cubicBezTo>
                  <a:cubicBezTo>
                    <a:pt x="1" y="1149"/>
                    <a:pt x="956" y="3365"/>
                    <a:pt x="2422" y="3365"/>
                  </a:cubicBezTo>
                  <a:cubicBezTo>
                    <a:pt x="2685" y="3365"/>
                    <a:pt x="2963" y="3294"/>
                    <a:pt x="3247" y="3132"/>
                  </a:cubicBezTo>
                  <a:cubicBezTo>
                    <a:pt x="4832" y="2226"/>
                    <a:pt x="3875" y="0"/>
                    <a:pt x="2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0" name="Google Shape;390;p31"/>
          <p:cNvSpPr txBox="1">
            <a:spLocks noGrp="1"/>
          </p:cNvSpPr>
          <p:nvPr>
            <p:ph type="title"/>
          </p:nvPr>
        </p:nvSpPr>
        <p:spPr>
          <a:xfrm>
            <a:off x="834900" y="1835250"/>
            <a:ext cx="2075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1" name="Google Shape;391;p31"/>
          <p:cNvSpPr txBox="1">
            <a:spLocks noGrp="1"/>
          </p:cNvSpPr>
          <p:nvPr>
            <p:ph type="subTitle" idx="1"/>
          </p:nvPr>
        </p:nvSpPr>
        <p:spPr>
          <a:xfrm>
            <a:off x="834825" y="2269375"/>
            <a:ext cx="2075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31"/>
          <p:cNvSpPr txBox="1">
            <a:spLocks noGrp="1"/>
          </p:cNvSpPr>
          <p:nvPr>
            <p:ph type="title" idx="2"/>
          </p:nvPr>
        </p:nvSpPr>
        <p:spPr>
          <a:xfrm>
            <a:off x="3534174" y="1835250"/>
            <a:ext cx="2075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3" name="Google Shape;393;p31"/>
          <p:cNvSpPr txBox="1">
            <a:spLocks noGrp="1"/>
          </p:cNvSpPr>
          <p:nvPr>
            <p:ph type="subTitle" idx="3"/>
          </p:nvPr>
        </p:nvSpPr>
        <p:spPr>
          <a:xfrm>
            <a:off x="3534174" y="2269375"/>
            <a:ext cx="2075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31"/>
          <p:cNvSpPr txBox="1">
            <a:spLocks noGrp="1"/>
          </p:cNvSpPr>
          <p:nvPr>
            <p:ph type="title" idx="4"/>
          </p:nvPr>
        </p:nvSpPr>
        <p:spPr>
          <a:xfrm>
            <a:off x="834900" y="3497250"/>
            <a:ext cx="2075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5" name="Google Shape;395;p31"/>
          <p:cNvSpPr txBox="1">
            <a:spLocks noGrp="1"/>
          </p:cNvSpPr>
          <p:nvPr>
            <p:ph type="subTitle" idx="5"/>
          </p:nvPr>
        </p:nvSpPr>
        <p:spPr>
          <a:xfrm>
            <a:off x="834825" y="3931375"/>
            <a:ext cx="2075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1"/>
          <p:cNvSpPr txBox="1">
            <a:spLocks noGrp="1"/>
          </p:cNvSpPr>
          <p:nvPr>
            <p:ph type="title" idx="6"/>
          </p:nvPr>
        </p:nvSpPr>
        <p:spPr>
          <a:xfrm>
            <a:off x="3534174" y="3497250"/>
            <a:ext cx="2075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7" name="Google Shape;397;p31"/>
          <p:cNvSpPr txBox="1">
            <a:spLocks noGrp="1"/>
          </p:cNvSpPr>
          <p:nvPr>
            <p:ph type="subTitle" idx="7"/>
          </p:nvPr>
        </p:nvSpPr>
        <p:spPr>
          <a:xfrm>
            <a:off x="3534174" y="3931375"/>
            <a:ext cx="2075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31"/>
          <p:cNvSpPr txBox="1">
            <a:spLocks noGrp="1"/>
          </p:cNvSpPr>
          <p:nvPr>
            <p:ph type="title" idx="8"/>
          </p:nvPr>
        </p:nvSpPr>
        <p:spPr>
          <a:xfrm>
            <a:off x="6233450" y="1835250"/>
            <a:ext cx="2075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9" name="Google Shape;399;p31"/>
          <p:cNvSpPr txBox="1">
            <a:spLocks noGrp="1"/>
          </p:cNvSpPr>
          <p:nvPr>
            <p:ph type="subTitle" idx="9"/>
          </p:nvPr>
        </p:nvSpPr>
        <p:spPr>
          <a:xfrm>
            <a:off x="6233375" y="2269375"/>
            <a:ext cx="2075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31"/>
          <p:cNvSpPr txBox="1">
            <a:spLocks noGrp="1"/>
          </p:cNvSpPr>
          <p:nvPr>
            <p:ph type="title" idx="13"/>
          </p:nvPr>
        </p:nvSpPr>
        <p:spPr>
          <a:xfrm>
            <a:off x="6233450" y="3497250"/>
            <a:ext cx="2075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1" name="Google Shape;401;p31"/>
          <p:cNvSpPr txBox="1">
            <a:spLocks noGrp="1"/>
          </p:cNvSpPr>
          <p:nvPr>
            <p:ph type="subTitle" idx="14"/>
          </p:nvPr>
        </p:nvSpPr>
        <p:spPr>
          <a:xfrm>
            <a:off x="6233375" y="3931375"/>
            <a:ext cx="2075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31"/>
          <p:cNvSpPr txBox="1">
            <a:spLocks noGrp="1"/>
          </p:cNvSpPr>
          <p:nvPr>
            <p:ph type="title" idx="15"/>
          </p:nvPr>
        </p:nvSpPr>
        <p:spPr>
          <a:xfrm>
            <a:off x="623750" y="453625"/>
            <a:ext cx="78003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_1_1_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"/>
          <p:cNvSpPr/>
          <p:nvPr/>
        </p:nvSpPr>
        <p:spPr>
          <a:xfrm>
            <a:off x="3538739" y="-1925652"/>
            <a:ext cx="6337551" cy="6780844"/>
          </a:xfrm>
          <a:custGeom>
            <a:avLst/>
            <a:gdLst/>
            <a:ahLst/>
            <a:cxnLst/>
            <a:rect l="l" t="t" r="r" b="b"/>
            <a:pathLst>
              <a:path w="81862" h="87588" extrusionOk="0">
                <a:moveTo>
                  <a:pt x="15125" y="1"/>
                </a:moveTo>
                <a:cubicBezTo>
                  <a:pt x="0" y="13"/>
                  <a:pt x="4318" y="37578"/>
                  <a:pt x="13961" y="60333"/>
                </a:cubicBezTo>
                <a:cubicBezTo>
                  <a:pt x="22451" y="80383"/>
                  <a:pt x="34678" y="87588"/>
                  <a:pt x="46214" y="87588"/>
                </a:cubicBezTo>
                <a:cubicBezTo>
                  <a:pt x="51344" y="87588"/>
                  <a:pt x="56330" y="86169"/>
                  <a:pt x="60793" y="83816"/>
                </a:cubicBezTo>
                <a:cubicBezTo>
                  <a:pt x="75312" y="76162"/>
                  <a:pt x="81862" y="52558"/>
                  <a:pt x="52933" y="38621"/>
                </a:cubicBezTo>
                <a:cubicBezTo>
                  <a:pt x="31864" y="28468"/>
                  <a:pt x="34618" y="7023"/>
                  <a:pt x="20074" y="1104"/>
                </a:cubicBezTo>
                <a:cubicBezTo>
                  <a:pt x="18230" y="352"/>
                  <a:pt x="16593" y="1"/>
                  <a:pt x="15125" y="1"/>
                </a:cubicBezTo>
                <a:close/>
              </a:path>
            </a:pathLst>
          </a:custGeom>
          <a:solidFill>
            <a:srgbClr val="E9CFC0">
              <a:alpha val="36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p33"/>
          <p:cNvSpPr txBox="1">
            <a:spLocks noGrp="1"/>
          </p:cNvSpPr>
          <p:nvPr>
            <p:ph type="ctrTitle"/>
          </p:nvPr>
        </p:nvSpPr>
        <p:spPr>
          <a:xfrm>
            <a:off x="4134975" y="55331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5" name="Google Shape;415;p33"/>
          <p:cNvSpPr txBox="1">
            <a:spLocks noGrp="1"/>
          </p:cNvSpPr>
          <p:nvPr>
            <p:ph type="subTitle" idx="1"/>
          </p:nvPr>
        </p:nvSpPr>
        <p:spPr>
          <a:xfrm>
            <a:off x="4186575" y="1471365"/>
            <a:ext cx="4232400" cy="12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6" name="Google Shape;416;p33"/>
          <p:cNvSpPr txBox="1">
            <a:spLocks noGrp="1"/>
          </p:cNvSpPr>
          <p:nvPr>
            <p:ph type="subTitle" idx="2"/>
          </p:nvPr>
        </p:nvSpPr>
        <p:spPr>
          <a:xfrm>
            <a:off x="4186575" y="4165899"/>
            <a:ext cx="4232400" cy="2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1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5"/>
          <p:cNvSpPr/>
          <p:nvPr/>
        </p:nvSpPr>
        <p:spPr>
          <a:xfrm rot="-936349">
            <a:off x="-93838" y="-3135552"/>
            <a:ext cx="9026292" cy="9657654"/>
          </a:xfrm>
          <a:custGeom>
            <a:avLst/>
            <a:gdLst/>
            <a:ahLst/>
            <a:cxnLst/>
            <a:rect l="l" t="t" r="r" b="b"/>
            <a:pathLst>
              <a:path w="81862" h="87588" extrusionOk="0">
                <a:moveTo>
                  <a:pt x="15125" y="1"/>
                </a:moveTo>
                <a:cubicBezTo>
                  <a:pt x="0" y="13"/>
                  <a:pt x="4318" y="37578"/>
                  <a:pt x="13961" y="60333"/>
                </a:cubicBezTo>
                <a:cubicBezTo>
                  <a:pt x="22451" y="80383"/>
                  <a:pt x="34678" y="87588"/>
                  <a:pt x="46214" y="87588"/>
                </a:cubicBezTo>
                <a:cubicBezTo>
                  <a:pt x="51344" y="87588"/>
                  <a:pt x="56330" y="86169"/>
                  <a:pt x="60793" y="83816"/>
                </a:cubicBezTo>
                <a:cubicBezTo>
                  <a:pt x="75312" y="76162"/>
                  <a:pt x="81862" y="52558"/>
                  <a:pt x="52933" y="38621"/>
                </a:cubicBezTo>
                <a:cubicBezTo>
                  <a:pt x="31864" y="28468"/>
                  <a:pt x="34618" y="7023"/>
                  <a:pt x="20074" y="1104"/>
                </a:cubicBezTo>
                <a:cubicBezTo>
                  <a:pt x="18230" y="352"/>
                  <a:pt x="16593" y="1"/>
                  <a:pt x="15125" y="1"/>
                </a:cubicBezTo>
                <a:close/>
              </a:path>
            </a:pathLst>
          </a:custGeom>
          <a:solidFill>
            <a:srgbClr val="E9CFC0">
              <a:alpha val="36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5250" y="381378"/>
            <a:ext cx="780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77" r:id="rId5"/>
    <p:sldLayoutId id="2147483679" r:id="rId6"/>
    <p:sldLayoutId id="2147483680" r:id="rId7"/>
    <p:sldLayoutId id="2147483681" r:id="rId8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>
            <a:spLocks noGrp="1"/>
          </p:cNvSpPr>
          <p:nvPr>
            <p:ph type="ctrTitle"/>
          </p:nvPr>
        </p:nvSpPr>
        <p:spPr>
          <a:xfrm>
            <a:off x="604825" y="1383175"/>
            <a:ext cx="4271100" cy="23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000" dirty="0">
                <a:solidFill>
                  <a:schemeClr val="dk1"/>
                </a:solidFill>
              </a:rPr>
              <a:t>OPTIMIZAREA SPA</a:t>
            </a:r>
            <a:r>
              <a:rPr lang="ro-RO" sz="2000" dirty="0">
                <a:solidFill>
                  <a:schemeClr val="dk1"/>
                </a:solidFill>
              </a:rPr>
              <a:t>T</a:t>
            </a:r>
            <a:r>
              <a:rPr lang="en-US" sz="2000" dirty="0">
                <a:solidFill>
                  <a:schemeClr val="dk1"/>
                </a:solidFill>
              </a:rPr>
              <a:t>IILOR URBANE: CLASIFICAREA PARC</a:t>
            </a:r>
            <a:r>
              <a:rPr lang="ro-RO" sz="2000" dirty="0">
                <a:solidFill>
                  <a:schemeClr val="dk1"/>
                </a:solidFill>
              </a:rPr>
              <a:t>Ă</a:t>
            </a:r>
            <a:r>
              <a:rPr lang="en-US" sz="2000" dirty="0">
                <a:solidFill>
                  <a:schemeClr val="dk1"/>
                </a:solidFill>
              </a:rPr>
              <a:t>RII SCUTERELOR ELECTRICE PRIN TEHNICI DE </a:t>
            </a:r>
            <a:r>
              <a:rPr lang="ro-RO" sz="2000" dirty="0">
                <a:solidFill>
                  <a:schemeClr val="dk1"/>
                </a:solidFill>
              </a:rPr>
              <a:t>ÎNVĂTARE PROFUNDĂ</a:t>
            </a:r>
            <a:endParaRPr lang="en-US" sz="1000" b="0" dirty="0">
              <a:solidFill>
                <a:schemeClr val="lt1"/>
              </a:solidFill>
            </a:endParaRPr>
          </a:p>
        </p:txBody>
      </p:sp>
      <p:sp>
        <p:nvSpPr>
          <p:cNvPr id="430" name="Google Shape;430;p38"/>
          <p:cNvSpPr txBox="1">
            <a:spLocks noGrp="1"/>
          </p:cNvSpPr>
          <p:nvPr>
            <p:ph type="subTitle" idx="1"/>
          </p:nvPr>
        </p:nvSpPr>
        <p:spPr>
          <a:xfrm>
            <a:off x="633625" y="3702875"/>
            <a:ext cx="4174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Absolvent: Vlad URSACHE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Coordonator științific: </a:t>
            </a:r>
            <a:r>
              <a:rPr lang="ro-RO" sz="1100" dirty="0"/>
              <a:t>C</a:t>
            </a:r>
            <a:r>
              <a:rPr lang="en-US" sz="1100" dirty="0"/>
              <a:t>onf.</a:t>
            </a:r>
            <a:r>
              <a:rPr lang="ro-RO" sz="1100" dirty="0"/>
              <a:t>dr</a:t>
            </a:r>
            <a:r>
              <a:rPr lang="en-US" sz="1100" dirty="0"/>
              <a:t>.ing Ion-Augustin GIOSAN</a:t>
            </a:r>
          </a:p>
        </p:txBody>
      </p:sp>
      <p:pic>
        <p:nvPicPr>
          <p:cNvPr id="431" name="Google Shape;431;p38"/>
          <p:cNvPicPr preferRelativeResize="0"/>
          <p:nvPr/>
        </p:nvPicPr>
        <p:blipFill rotWithShape="1">
          <a:blip r:embed="rId4">
            <a:alphaModFix/>
          </a:blip>
          <a:srcRect l="31351" r="31651"/>
          <a:stretch/>
        </p:blipFill>
        <p:spPr>
          <a:xfrm>
            <a:off x="5761527" y="0"/>
            <a:ext cx="338247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38"/>
          <p:cNvGrpSpPr/>
          <p:nvPr/>
        </p:nvGrpSpPr>
        <p:grpSpPr>
          <a:xfrm>
            <a:off x="4807740" y="3386441"/>
            <a:ext cx="1279646" cy="1194765"/>
            <a:chOff x="4439940" y="1452641"/>
            <a:chExt cx="1279646" cy="1194765"/>
          </a:xfrm>
        </p:grpSpPr>
        <p:sp>
          <p:nvSpPr>
            <p:cNvPr id="433" name="Google Shape;433;p38"/>
            <p:cNvSpPr/>
            <p:nvPr/>
          </p:nvSpPr>
          <p:spPr>
            <a:xfrm>
              <a:off x="5641261" y="2050607"/>
              <a:ext cx="78326" cy="54438"/>
            </a:xfrm>
            <a:custGeom>
              <a:avLst/>
              <a:gdLst/>
              <a:ahLst/>
              <a:cxnLst/>
              <a:rect l="l" t="t" r="r" b="b"/>
              <a:pathLst>
                <a:path w="3692" h="2566" extrusionOk="0">
                  <a:moveTo>
                    <a:pt x="1849" y="1"/>
                  </a:moveTo>
                  <a:cubicBezTo>
                    <a:pt x="1647" y="1"/>
                    <a:pt x="1433" y="56"/>
                    <a:pt x="1215" y="181"/>
                  </a:cubicBezTo>
                  <a:cubicBezTo>
                    <a:pt x="0" y="871"/>
                    <a:pt x="734" y="2566"/>
                    <a:pt x="1858" y="2566"/>
                  </a:cubicBezTo>
                  <a:cubicBezTo>
                    <a:pt x="2059" y="2566"/>
                    <a:pt x="2272" y="2512"/>
                    <a:pt x="2488" y="2389"/>
                  </a:cubicBezTo>
                  <a:cubicBezTo>
                    <a:pt x="3691" y="1701"/>
                    <a:pt x="2969" y="1"/>
                    <a:pt x="1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5068032" y="1474004"/>
              <a:ext cx="84054" cy="58617"/>
            </a:xfrm>
            <a:custGeom>
              <a:avLst/>
              <a:gdLst/>
              <a:ahLst/>
              <a:cxnLst/>
              <a:rect l="l" t="t" r="r" b="b"/>
              <a:pathLst>
                <a:path w="3962" h="2763" extrusionOk="0">
                  <a:moveTo>
                    <a:pt x="1967" y="1"/>
                  </a:moveTo>
                  <a:cubicBezTo>
                    <a:pt x="1753" y="1"/>
                    <a:pt x="1526" y="58"/>
                    <a:pt x="1295" y="190"/>
                  </a:cubicBezTo>
                  <a:cubicBezTo>
                    <a:pt x="0" y="941"/>
                    <a:pt x="778" y="2762"/>
                    <a:pt x="1975" y="2762"/>
                  </a:cubicBezTo>
                  <a:cubicBezTo>
                    <a:pt x="2191" y="2762"/>
                    <a:pt x="2420" y="2703"/>
                    <a:pt x="2653" y="2568"/>
                  </a:cubicBezTo>
                  <a:cubicBezTo>
                    <a:pt x="3962" y="1826"/>
                    <a:pt x="3171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5398498" y="2235029"/>
              <a:ext cx="159834" cy="111273"/>
            </a:xfrm>
            <a:custGeom>
              <a:avLst/>
              <a:gdLst/>
              <a:ahLst/>
              <a:cxnLst/>
              <a:rect l="l" t="t" r="r" b="b"/>
              <a:pathLst>
                <a:path w="7534" h="5245" extrusionOk="0">
                  <a:moveTo>
                    <a:pt x="3758" y="1"/>
                  </a:moveTo>
                  <a:cubicBezTo>
                    <a:pt x="3348" y="1"/>
                    <a:pt x="2912" y="112"/>
                    <a:pt x="2469" y="367"/>
                  </a:cubicBezTo>
                  <a:cubicBezTo>
                    <a:pt x="0" y="1777"/>
                    <a:pt x="1492" y="5245"/>
                    <a:pt x="3778" y="5245"/>
                  </a:cubicBezTo>
                  <a:cubicBezTo>
                    <a:pt x="4188" y="5245"/>
                    <a:pt x="4623" y="5134"/>
                    <a:pt x="5065" y="4879"/>
                  </a:cubicBezTo>
                  <a:cubicBezTo>
                    <a:pt x="7533" y="3460"/>
                    <a:pt x="6043" y="1"/>
                    <a:pt x="3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5130319" y="1982167"/>
              <a:ext cx="185907" cy="129666"/>
            </a:xfrm>
            <a:custGeom>
              <a:avLst/>
              <a:gdLst/>
              <a:ahLst/>
              <a:cxnLst/>
              <a:rect l="l" t="t" r="r" b="b"/>
              <a:pathLst>
                <a:path w="8763" h="6112" extrusionOk="0">
                  <a:moveTo>
                    <a:pt x="4365" y="0"/>
                  </a:moveTo>
                  <a:cubicBezTo>
                    <a:pt x="3889" y="0"/>
                    <a:pt x="3385" y="129"/>
                    <a:pt x="2871" y="423"/>
                  </a:cubicBezTo>
                  <a:cubicBezTo>
                    <a:pt x="1" y="2081"/>
                    <a:pt x="1730" y="6111"/>
                    <a:pt x="4394" y="6111"/>
                  </a:cubicBezTo>
                  <a:cubicBezTo>
                    <a:pt x="4870" y="6111"/>
                    <a:pt x="5377" y="5982"/>
                    <a:pt x="5892" y="5688"/>
                  </a:cubicBezTo>
                  <a:cubicBezTo>
                    <a:pt x="8762" y="4031"/>
                    <a:pt x="7025" y="0"/>
                    <a:pt x="4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4786678" y="1797109"/>
              <a:ext cx="113352" cy="78899"/>
            </a:xfrm>
            <a:custGeom>
              <a:avLst/>
              <a:gdLst/>
              <a:ahLst/>
              <a:cxnLst/>
              <a:rect l="l" t="t" r="r" b="b"/>
              <a:pathLst>
                <a:path w="5343" h="3719" extrusionOk="0">
                  <a:moveTo>
                    <a:pt x="2659" y="0"/>
                  </a:moveTo>
                  <a:cubicBezTo>
                    <a:pt x="2370" y="0"/>
                    <a:pt x="2062" y="78"/>
                    <a:pt x="1748" y="256"/>
                  </a:cubicBezTo>
                  <a:cubicBezTo>
                    <a:pt x="0" y="1264"/>
                    <a:pt x="1051" y="3718"/>
                    <a:pt x="2674" y="3718"/>
                  </a:cubicBezTo>
                  <a:cubicBezTo>
                    <a:pt x="2966" y="3718"/>
                    <a:pt x="3276" y="3639"/>
                    <a:pt x="3592" y="3458"/>
                  </a:cubicBezTo>
                  <a:cubicBezTo>
                    <a:pt x="5342" y="2459"/>
                    <a:pt x="4287" y="0"/>
                    <a:pt x="2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5433715" y="1641476"/>
              <a:ext cx="89145" cy="62202"/>
            </a:xfrm>
            <a:custGeom>
              <a:avLst/>
              <a:gdLst/>
              <a:ahLst/>
              <a:cxnLst/>
              <a:rect l="l" t="t" r="r" b="b"/>
              <a:pathLst>
                <a:path w="4202" h="2932" extrusionOk="0">
                  <a:moveTo>
                    <a:pt x="2097" y="1"/>
                  </a:moveTo>
                  <a:cubicBezTo>
                    <a:pt x="1868" y="1"/>
                    <a:pt x="1626" y="63"/>
                    <a:pt x="1379" y="205"/>
                  </a:cubicBezTo>
                  <a:cubicBezTo>
                    <a:pt x="1" y="997"/>
                    <a:pt x="829" y="2932"/>
                    <a:pt x="2104" y="2932"/>
                  </a:cubicBezTo>
                  <a:cubicBezTo>
                    <a:pt x="2333" y="2932"/>
                    <a:pt x="2576" y="2870"/>
                    <a:pt x="2823" y="2728"/>
                  </a:cubicBezTo>
                  <a:cubicBezTo>
                    <a:pt x="4201" y="1936"/>
                    <a:pt x="3372" y="1"/>
                    <a:pt x="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4743994" y="1569302"/>
              <a:ext cx="91628" cy="63730"/>
            </a:xfrm>
            <a:custGeom>
              <a:avLst/>
              <a:gdLst/>
              <a:ahLst/>
              <a:cxnLst/>
              <a:rect l="l" t="t" r="r" b="b"/>
              <a:pathLst>
                <a:path w="4319" h="3004" extrusionOk="0">
                  <a:moveTo>
                    <a:pt x="2156" y="1"/>
                  </a:moveTo>
                  <a:cubicBezTo>
                    <a:pt x="1921" y="1"/>
                    <a:pt x="1672" y="65"/>
                    <a:pt x="1420" y="210"/>
                  </a:cubicBezTo>
                  <a:cubicBezTo>
                    <a:pt x="0" y="1023"/>
                    <a:pt x="848" y="3004"/>
                    <a:pt x="2160" y="3004"/>
                  </a:cubicBezTo>
                  <a:cubicBezTo>
                    <a:pt x="2395" y="3004"/>
                    <a:pt x="2645" y="2940"/>
                    <a:pt x="2900" y="2794"/>
                  </a:cubicBezTo>
                  <a:cubicBezTo>
                    <a:pt x="4319" y="1982"/>
                    <a:pt x="3462" y="1"/>
                    <a:pt x="2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4749870" y="1965768"/>
              <a:ext cx="182576" cy="127184"/>
            </a:xfrm>
            <a:custGeom>
              <a:avLst/>
              <a:gdLst/>
              <a:ahLst/>
              <a:cxnLst/>
              <a:rect l="l" t="t" r="r" b="b"/>
              <a:pathLst>
                <a:path w="8606" h="5995" extrusionOk="0">
                  <a:moveTo>
                    <a:pt x="4299" y="1"/>
                  </a:moveTo>
                  <a:cubicBezTo>
                    <a:pt x="3831" y="1"/>
                    <a:pt x="3334" y="129"/>
                    <a:pt x="2828" y="420"/>
                  </a:cubicBezTo>
                  <a:cubicBezTo>
                    <a:pt x="1" y="2035"/>
                    <a:pt x="1698" y="5995"/>
                    <a:pt x="4312" y="5995"/>
                  </a:cubicBezTo>
                  <a:cubicBezTo>
                    <a:pt x="4781" y="5995"/>
                    <a:pt x="5280" y="5867"/>
                    <a:pt x="5788" y="5576"/>
                  </a:cubicBezTo>
                  <a:cubicBezTo>
                    <a:pt x="8606" y="3961"/>
                    <a:pt x="6907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5112859" y="2223361"/>
              <a:ext cx="141398" cy="98395"/>
            </a:xfrm>
            <a:custGeom>
              <a:avLst/>
              <a:gdLst/>
              <a:ahLst/>
              <a:cxnLst/>
              <a:rect l="l" t="t" r="r" b="b"/>
              <a:pathLst>
                <a:path w="6665" h="4638" extrusionOk="0">
                  <a:moveTo>
                    <a:pt x="3326" y="0"/>
                  </a:moveTo>
                  <a:cubicBezTo>
                    <a:pt x="2964" y="0"/>
                    <a:pt x="2580" y="99"/>
                    <a:pt x="2190" y="323"/>
                  </a:cubicBezTo>
                  <a:cubicBezTo>
                    <a:pt x="0" y="1578"/>
                    <a:pt x="1314" y="4637"/>
                    <a:pt x="3340" y="4637"/>
                  </a:cubicBezTo>
                  <a:cubicBezTo>
                    <a:pt x="3703" y="4637"/>
                    <a:pt x="4090" y="4539"/>
                    <a:pt x="4483" y="4313"/>
                  </a:cubicBezTo>
                  <a:cubicBezTo>
                    <a:pt x="6664" y="3069"/>
                    <a:pt x="5346" y="0"/>
                    <a:pt x="3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4994310" y="1681933"/>
              <a:ext cx="178015" cy="124150"/>
            </a:xfrm>
            <a:custGeom>
              <a:avLst/>
              <a:gdLst/>
              <a:ahLst/>
              <a:cxnLst/>
              <a:rect l="l" t="t" r="r" b="b"/>
              <a:pathLst>
                <a:path w="8391" h="5852" extrusionOk="0">
                  <a:moveTo>
                    <a:pt x="4188" y="0"/>
                  </a:moveTo>
                  <a:cubicBezTo>
                    <a:pt x="3733" y="0"/>
                    <a:pt x="3249" y="124"/>
                    <a:pt x="2756" y="408"/>
                  </a:cubicBezTo>
                  <a:cubicBezTo>
                    <a:pt x="1" y="1992"/>
                    <a:pt x="1656" y="5851"/>
                    <a:pt x="4205" y="5851"/>
                  </a:cubicBezTo>
                  <a:cubicBezTo>
                    <a:pt x="4662" y="5851"/>
                    <a:pt x="5148" y="5727"/>
                    <a:pt x="5643" y="5442"/>
                  </a:cubicBezTo>
                  <a:cubicBezTo>
                    <a:pt x="8390" y="3868"/>
                    <a:pt x="6731" y="0"/>
                    <a:pt x="4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4439940" y="1452641"/>
              <a:ext cx="168065" cy="116937"/>
            </a:xfrm>
            <a:custGeom>
              <a:avLst/>
              <a:gdLst/>
              <a:ahLst/>
              <a:cxnLst/>
              <a:rect l="l" t="t" r="r" b="b"/>
              <a:pathLst>
                <a:path w="7922" h="5512" extrusionOk="0">
                  <a:moveTo>
                    <a:pt x="3957" y="0"/>
                  </a:moveTo>
                  <a:cubicBezTo>
                    <a:pt x="3526" y="0"/>
                    <a:pt x="3068" y="117"/>
                    <a:pt x="2603" y="385"/>
                  </a:cubicBezTo>
                  <a:cubicBezTo>
                    <a:pt x="0" y="1866"/>
                    <a:pt x="1568" y="5511"/>
                    <a:pt x="3969" y="5511"/>
                  </a:cubicBezTo>
                  <a:cubicBezTo>
                    <a:pt x="4399" y="5511"/>
                    <a:pt x="4856" y="5394"/>
                    <a:pt x="5320" y="5127"/>
                  </a:cubicBezTo>
                  <a:cubicBezTo>
                    <a:pt x="7922" y="3636"/>
                    <a:pt x="6356" y="0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4510608" y="1867543"/>
              <a:ext cx="141271" cy="98480"/>
            </a:xfrm>
            <a:custGeom>
              <a:avLst/>
              <a:gdLst/>
              <a:ahLst/>
              <a:cxnLst/>
              <a:rect l="l" t="t" r="r" b="b"/>
              <a:pathLst>
                <a:path w="6659" h="4642" extrusionOk="0">
                  <a:moveTo>
                    <a:pt x="3314" y="1"/>
                  </a:moveTo>
                  <a:cubicBezTo>
                    <a:pt x="2954" y="1"/>
                    <a:pt x="2572" y="98"/>
                    <a:pt x="2183" y="320"/>
                  </a:cubicBezTo>
                  <a:cubicBezTo>
                    <a:pt x="1" y="1576"/>
                    <a:pt x="1322" y="4642"/>
                    <a:pt x="3344" y="4642"/>
                  </a:cubicBezTo>
                  <a:cubicBezTo>
                    <a:pt x="3704" y="4642"/>
                    <a:pt x="4087" y="4544"/>
                    <a:pt x="4475" y="4322"/>
                  </a:cubicBezTo>
                  <a:cubicBezTo>
                    <a:pt x="6658" y="3066"/>
                    <a:pt x="5336" y="1"/>
                    <a:pt x="3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4484874" y="2147835"/>
              <a:ext cx="106224" cy="74104"/>
            </a:xfrm>
            <a:custGeom>
              <a:avLst/>
              <a:gdLst/>
              <a:ahLst/>
              <a:cxnLst/>
              <a:rect l="l" t="t" r="r" b="b"/>
              <a:pathLst>
                <a:path w="5007" h="3493" extrusionOk="0">
                  <a:moveTo>
                    <a:pt x="2496" y="0"/>
                  </a:moveTo>
                  <a:cubicBezTo>
                    <a:pt x="2223" y="0"/>
                    <a:pt x="1933" y="75"/>
                    <a:pt x="1637" y="244"/>
                  </a:cubicBezTo>
                  <a:cubicBezTo>
                    <a:pt x="1" y="1192"/>
                    <a:pt x="994" y="3493"/>
                    <a:pt x="2518" y="3493"/>
                  </a:cubicBezTo>
                  <a:cubicBezTo>
                    <a:pt x="2790" y="3493"/>
                    <a:pt x="3079" y="3419"/>
                    <a:pt x="3372" y="3253"/>
                  </a:cubicBezTo>
                  <a:cubicBezTo>
                    <a:pt x="5007" y="2307"/>
                    <a:pt x="4018" y="0"/>
                    <a:pt x="2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5280351" y="2576017"/>
              <a:ext cx="102532" cy="71388"/>
            </a:xfrm>
            <a:custGeom>
              <a:avLst/>
              <a:gdLst/>
              <a:ahLst/>
              <a:cxnLst/>
              <a:rect l="l" t="t" r="r" b="b"/>
              <a:pathLst>
                <a:path w="4833" h="3365" extrusionOk="0">
                  <a:moveTo>
                    <a:pt x="2407" y="0"/>
                  </a:moveTo>
                  <a:cubicBezTo>
                    <a:pt x="2146" y="0"/>
                    <a:pt x="1868" y="71"/>
                    <a:pt x="1585" y="232"/>
                  </a:cubicBezTo>
                  <a:cubicBezTo>
                    <a:pt x="1" y="1149"/>
                    <a:pt x="956" y="3365"/>
                    <a:pt x="2422" y="3365"/>
                  </a:cubicBezTo>
                  <a:cubicBezTo>
                    <a:pt x="2685" y="3365"/>
                    <a:pt x="2963" y="3294"/>
                    <a:pt x="3247" y="3132"/>
                  </a:cubicBezTo>
                  <a:cubicBezTo>
                    <a:pt x="4832" y="2226"/>
                    <a:pt x="3875" y="0"/>
                    <a:pt x="2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7" name="Google Shape;447;p38"/>
          <p:cNvSpPr/>
          <p:nvPr/>
        </p:nvSpPr>
        <p:spPr>
          <a:xfrm>
            <a:off x="4432250" y="-1170693"/>
            <a:ext cx="3991750" cy="3226975"/>
          </a:xfrm>
          <a:custGeom>
            <a:avLst/>
            <a:gdLst/>
            <a:ahLst/>
            <a:cxnLst/>
            <a:rect l="l" t="t" r="r" b="b"/>
            <a:pathLst>
              <a:path w="65270" h="52765" extrusionOk="0">
                <a:moveTo>
                  <a:pt x="20536" y="1"/>
                </a:moveTo>
                <a:cubicBezTo>
                  <a:pt x="18995" y="1"/>
                  <a:pt x="17491" y="292"/>
                  <a:pt x="16072" y="801"/>
                </a:cubicBezTo>
                <a:cubicBezTo>
                  <a:pt x="13937" y="1565"/>
                  <a:pt x="11960" y="2826"/>
                  <a:pt x="10201" y="4367"/>
                </a:cubicBezTo>
                <a:cubicBezTo>
                  <a:pt x="8442" y="5920"/>
                  <a:pt x="6890" y="7751"/>
                  <a:pt x="5628" y="9667"/>
                </a:cubicBezTo>
                <a:cubicBezTo>
                  <a:pt x="3870" y="12324"/>
                  <a:pt x="2463" y="15235"/>
                  <a:pt x="1492" y="18268"/>
                </a:cubicBezTo>
                <a:cubicBezTo>
                  <a:pt x="534" y="21312"/>
                  <a:pt x="0" y="24478"/>
                  <a:pt x="0" y="27656"/>
                </a:cubicBezTo>
                <a:cubicBezTo>
                  <a:pt x="0" y="28832"/>
                  <a:pt x="73" y="30021"/>
                  <a:pt x="231" y="31198"/>
                </a:cubicBezTo>
                <a:cubicBezTo>
                  <a:pt x="716" y="34958"/>
                  <a:pt x="2026" y="38621"/>
                  <a:pt x="4051" y="41835"/>
                </a:cubicBezTo>
                <a:cubicBezTo>
                  <a:pt x="6065" y="45037"/>
                  <a:pt x="8782" y="47778"/>
                  <a:pt x="12069" y="49671"/>
                </a:cubicBezTo>
                <a:cubicBezTo>
                  <a:pt x="13913" y="50738"/>
                  <a:pt x="15878" y="51503"/>
                  <a:pt x="17916" y="52012"/>
                </a:cubicBezTo>
                <a:cubicBezTo>
                  <a:pt x="19941" y="52522"/>
                  <a:pt x="22051" y="52764"/>
                  <a:pt x="24162" y="52764"/>
                </a:cubicBezTo>
                <a:cubicBezTo>
                  <a:pt x="28504" y="52764"/>
                  <a:pt x="32895" y="51745"/>
                  <a:pt x="36825" y="49889"/>
                </a:cubicBezTo>
                <a:cubicBezTo>
                  <a:pt x="40695" y="48070"/>
                  <a:pt x="44151" y="45522"/>
                  <a:pt x="47196" y="42538"/>
                </a:cubicBezTo>
                <a:cubicBezTo>
                  <a:pt x="50253" y="39555"/>
                  <a:pt x="52897" y="36122"/>
                  <a:pt x="55165" y="32519"/>
                </a:cubicBezTo>
                <a:cubicBezTo>
                  <a:pt x="60745" y="23616"/>
                  <a:pt x="64226" y="13416"/>
                  <a:pt x="65257" y="2972"/>
                </a:cubicBezTo>
                <a:cubicBezTo>
                  <a:pt x="65269" y="2790"/>
                  <a:pt x="65148" y="2632"/>
                  <a:pt x="64966" y="2621"/>
                </a:cubicBezTo>
                <a:cubicBezTo>
                  <a:pt x="64951" y="2619"/>
                  <a:pt x="64937" y="2618"/>
                  <a:pt x="64923" y="2618"/>
                </a:cubicBezTo>
                <a:cubicBezTo>
                  <a:pt x="64760" y="2618"/>
                  <a:pt x="64625" y="2743"/>
                  <a:pt x="64614" y="2899"/>
                </a:cubicBezTo>
                <a:cubicBezTo>
                  <a:pt x="63595" y="13258"/>
                  <a:pt x="60138" y="23362"/>
                  <a:pt x="54620" y="32180"/>
                </a:cubicBezTo>
                <a:cubicBezTo>
                  <a:pt x="52375" y="35746"/>
                  <a:pt x="49755" y="39142"/>
                  <a:pt x="46747" y="42078"/>
                </a:cubicBezTo>
                <a:cubicBezTo>
                  <a:pt x="43739" y="45025"/>
                  <a:pt x="40343" y="47512"/>
                  <a:pt x="36547" y="49307"/>
                </a:cubicBezTo>
                <a:cubicBezTo>
                  <a:pt x="32701" y="51115"/>
                  <a:pt x="28407" y="52121"/>
                  <a:pt x="24162" y="52121"/>
                </a:cubicBezTo>
                <a:cubicBezTo>
                  <a:pt x="22100" y="52121"/>
                  <a:pt x="20051" y="51878"/>
                  <a:pt x="18073" y="51381"/>
                </a:cubicBezTo>
                <a:cubicBezTo>
                  <a:pt x="16084" y="50896"/>
                  <a:pt x="14180" y="50144"/>
                  <a:pt x="12396" y="49113"/>
                </a:cubicBezTo>
                <a:cubicBezTo>
                  <a:pt x="9207" y="47269"/>
                  <a:pt x="6563" y="44613"/>
                  <a:pt x="4598" y="41484"/>
                </a:cubicBezTo>
                <a:cubicBezTo>
                  <a:pt x="2633" y="38366"/>
                  <a:pt x="1334" y="34776"/>
                  <a:pt x="873" y="31125"/>
                </a:cubicBezTo>
                <a:cubicBezTo>
                  <a:pt x="728" y="29972"/>
                  <a:pt x="655" y="28808"/>
                  <a:pt x="655" y="27656"/>
                </a:cubicBezTo>
                <a:cubicBezTo>
                  <a:pt x="655" y="24551"/>
                  <a:pt x="1164" y="21446"/>
                  <a:pt x="2111" y="18473"/>
                </a:cubicBezTo>
                <a:cubicBezTo>
                  <a:pt x="3057" y="15490"/>
                  <a:pt x="4439" y="12640"/>
                  <a:pt x="6162" y="10031"/>
                </a:cubicBezTo>
                <a:cubicBezTo>
                  <a:pt x="6987" y="8782"/>
                  <a:pt x="7933" y="7569"/>
                  <a:pt x="8988" y="6454"/>
                </a:cubicBezTo>
                <a:cubicBezTo>
                  <a:pt x="10553" y="4780"/>
                  <a:pt x="12348" y="3324"/>
                  <a:pt x="14289" y="2293"/>
                </a:cubicBezTo>
                <a:cubicBezTo>
                  <a:pt x="15272" y="1772"/>
                  <a:pt x="16278" y="1359"/>
                  <a:pt x="17321" y="1080"/>
                </a:cubicBezTo>
                <a:cubicBezTo>
                  <a:pt x="18364" y="801"/>
                  <a:pt x="19431" y="643"/>
                  <a:pt x="20536" y="643"/>
                </a:cubicBezTo>
                <a:cubicBezTo>
                  <a:pt x="20741" y="643"/>
                  <a:pt x="20960" y="656"/>
                  <a:pt x="21178" y="667"/>
                </a:cubicBezTo>
                <a:cubicBezTo>
                  <a:pt x="22525" y="740"/>
                  <a:pt x="23822" y="1044"/>
                  <a:pt x="25060" y="1529"/>
                </a:cubicBezTo>
                <a:cubicBezTo>
                  <a:pt x="26916" y="2268"/>
                  <a:pt x="28638" y="3409"/>
                  <a:pt x="30178" y="4804"/>
                </a:cubicBezTo>
                <a:cubicBezTo>
                  <a:pt x="31731" y="6198"/>
                  <a:pt x="33089" y="7836"/>
                  <a:pt x="34242" y="9559"/>
                </a:cubicBezTo>
                <a:cubicBezTo>
                  <a:pt x="35685" y="11718"/>
                  <a:pt x="36886" y="14058"/>
                  <a:pt x="37735" y="16508"/>
                </a:cubicBezTo>
                <a:cubicBezTo>
                  <a:pt x="38572" y="18959"/>
                  <a:pt x="39057" y="21506"/>
                  <a:pt x="39057" y="24077"/>
                </a:cubicBezTo>
                <a:lnTo>
                  <a:pt x="39057" y="24562"/>
                </a:lnTo>
                <a:cubicBezTo>
                  <a:pt x="38997" y="27219"/>
                  <a:pt x="38353" y="29899"/>
                  <a:pt x="37202" y="32289"/>
                </a:cubicBezTo>
                <a:cubicBezTo>
                  <a:pt x="36619" y="33478"/>
                  <a:pt x="35903" y="34594"/>
                  <a:pt x="35067" y="35613"/>
                </a:cubicBezTo>
                <a:cubicBezTo>
                  <a:pt x="34229" y="36619"/>
                  <a:pt x="33272" y="37517"/>
                  <a:pt x="32180" y="38281"/>
                </a:cubicBezTo>
                <a:cubicBezTo>
                  <a:pt x="31076" y="39058"/>
                  <a:pt x="29827" y="39652"/>
                  <a:pt x="28529" y="40052"/>
                </a:cubicBezTo>
                <a:cubicBezTo>
                  <a:pt x="27219" y="40452"/>
                  <a:pt x="25848" y="40659"/>
                  <a:pt x="24502" y="40659"/>
                </a:cubicBezTo>
                <a:cubicBezTo>
                  <a:pt x="23216" y="40659"/>
                  <a:pt x="21954" y="40476"/>
                  <a:pt x="20754" y="40101"/>
                </a:cubicBezTo>
                <a:cubicBezTo>
                  <a:pt x="19553" y="39724"/>
                  <a:pt x="18425" y="39155"/>
                  <a:pt x="17406" y="38390"/>
                </a:cubicBezTo>
                <a:cubicBezTo>
                  <a:pt x="16145" y="37420"/>
                  <a:pt x="15138" y="36122"/>
                  <a:pt x="14458" y="34667"/>
                </a:cubicBezTo>
                <a:cubicBezTo>
                  <a:pt x="13767" y="33211"/>
                  <a:pt x="13404" y="31598"/>
                  <a:pt x="13404" y="30009"/>
                </a:cubicBezTo>
                <a:cubicBezTo>
                  <a:pt x="13404" y="29002"/>
                  <a:pt x="13549" y="28007"/>
                  <a:pt x="13852" y="27061"/>
                </a:cubicBezTo>
                <a:cubicBezTo>
                  <a:pt x="14156" y="26128"/>
                  <a:pt x="14617" y="25242"/>
                  <a:pt x="15235" y="24454"/>
                </a:cubicBezTo>
                <a:cubicBezTo>
                  <a:pt x="16072" y="23386"/>
                  <a:pt x="17175" y="22537"/>
                  <a:pt x="18413" y="21955"/>
                </a:cubicBezTo>
                <a:cubicBezTo>
                  <a:pt x="19650" y="21373"/>
                  <a:pt x="21021" y="21057"/>
                  <a:pt x="22379" y="21057"/>
                </a:cubicBezTo>
                <a:cubicBezTo>
                  <a:pt x="23070" y="21057"/>
                  <a:pt x="23762" y="21142"/>
                  <a:pt x="24441" y="21312"/>
                </a:cubicBezTo>
                <a:cubicBezTo>
                  <a:pt x="25266" y="21518"/>
                  <a:pt x="26054" y="21845"/>
                  <a:pt x="26795" y="22295"/>
                </a:cubicBezTo>
                <a:cubicBezTo>
                  <a:pt x="27886" y="22950"/>
                  <a:pt x="28844" y="23859"/>
                  <a:pt x="29584" y="24902"/>
                </a:cubicBezTo>
                <a:cubicBezTo>
                  <a:pt x="30324" y="25958"/>
                  <a:pt x="30846" y="27158"/>
                  <a:pt x="31076" y="28420"/>
                </a:cubicBezTo>
                <a:cubicBezTo>
                  <a:pt x="31108" y="28569"/>
                  <a:pt x="31234" y="28681"/>
                  <a:pt x="31388" y="28681"/>
                </a:cubicBezTo>
                <a:cubicBezTo>
                  <a:pt x="31409" y="28681"/>
                  <a:pt x="31431" y="28679"/>
                  <a:pt x="31452" y="28675"/>
                </a:cubicBezTo>
                <a:cubicBezTo>
                  <a:pt x="31622" y="28638"/>
                  <a:pt x="31743" y="28481"/>
                  <a:pt x="31707" y="28298"/>
                </a:cubicBezTo>
                <a:cubicBezTo>
                  <a:pt x="31549" y="27389"/>
                  <a:pt x="31246" y="26516"/>
                  <a:pt x="30833" y="25703"/>
                </a:cubicBezTo>
                <a:cubicBezTo>
                  <a:pt x="30202" y="24478"/>
                  <a:pt x="29317" y="23398"/>
                  <a:pt x="28250" y="22525"/>
                </a:cubicBezTo>
                <a:cubicBezTo>
                  <a:pt x="27183" y="21664"/>
                  <a:pt x="25933" y="21009"/>
                  <a:pt x="24599" y="20681"/>
                </a:cubicBezTo>
                <a:cubicBezTo>
                  <a:pt x="23871" y="20500"/>
                  <a:pt x="23119" y="20414"/>
                  <a:pt x="22379" y="20414"/>
                </a:cubicBezTo>
                <a:cubicBezTo>
                  <a:pt x="20911" y="20414"/>
                  <a:pt x="19456" y="20742"/>
                  <a:pt x="18134" y="21360"/>
                </a:cubicBezTo>
                <a:cubicBezTo>
                  <a:pt x="16824" y="21991"/>
                  <a:pt x="15635" y="22901"/>
                  <a:pt x="14725" y="24053"/>
                </a:cubicBezTo>
                <a:cubicBezTo>
                  <a:pt x="14059" y="24902"/>
                  <a:pt x="13561" y="25861"/>
                  <a:pt x="13234" y="26867"/>
                </a:cubicBezTo>
                <a:cubicBezTo>
                  <a:pt x="12918" y="27874"/>
                  <a:pt x="12760" y="28942"/>
                  <a:pt x="12760" y="30009"/>
                </a:cubicBezTo>
                <a:cubicBezTo>
                  <a:pt x="12760" y="31695"/>
                  <a:pt x="13148" y="33393"/>
                  <a:pt x="13865" y="34934"/>
                </a:cubicBezTo>
                <a:cubicBezTo>
                  <a:pt x="14592" y="36474"/>
                  <a:pt x="15660" y="37856"/>
                  <a:pt x="17018" y="38900"/>
                </a:cubicBezTo>
                <a:cubicBezTo>
                  <a:pt x="18086" y="39713"/>
                  <a:pt x="19286" y="40319"/>
                  <a:pt x="20560" y="40719"/>
                </a:cubicBezTo>
                <a:cubicBezTo>
                  <a:pt x="21821" y="41120"/>
                  <a:pt x="23156" y="41314"/>
                  <a:pt x="24502" y="41314"/>
                </a:cubicBezTo>
                <a:cubicBezTo>
                  <a:pt x="25921" y="41314"/>
                  <a:pt x="27353" y="41096"/>
                  <a:pt x="28711" y="40670"/>
                </a:cubicBezTo>
                <a:cubicBezTo>
                  <a:pt x="30081" y="40246"/>
                  <a:pt x="31391" y="39627"/>
                  <a:pt x="32556" y="38803"/>
                </a:cubicBezTo>
                <a:cubicBezTo>
                  <a:pt x="33684" y="38015"/>
                  <a:pt x="34690" y="37068"/>
                  <a:pt x="35564" y="36025"/>
                </a:cubicBezTo>
                <a:cubicBezTo>
                  <a:pt x="36874" y="34436"/>
                  <a:pt x="37881" y="32616"/>
                  <a:pt x="38572" y="30664"/>
                </a:cubicBezTo>
                <a:cubicBezTo>
                  <a:pt x="39275" y="28711"/>
                  <a:pt x="39652" y="26649"/>
                  <a:pt x="39700" y="24587"/>
                </a:cubicBezTo>
                <a:cubicBezTo>
                  <a:pt x="39700" y="24417"/>
                  <a:pt x="39712" y="24247"/>
                  <a:pt x="39712" y="24077"/>
                </a:cubicBezTo>
                <a:cubicBezTo>
                  <a:pt x="39712" y="21421"/>
                  <a:pt x="39203" y="18801"/>
                  <a:pt x="38342" y="16290"/>
                </a:cubicBezTo>
                <a:cubicBezTo>
                  <a:pt x="37480" y="13791"/>
                  <a:pt x="36243" y="11402"/>
                  <a:pt x="34776" y="9195"/>
                </a:cubicBezTo>
                <a:cubicBezTo>
                  <a:pt x="33211" y="6853"/>
                  <a:pt x="31246" y="4646"/>
                  <a:pt x="28965" y="2972"/>
                </a:cubicBezTo>
                <a:cubicBezTo>
                  <a:pt x="27825" y="2135"/>
                  <a:pt x="26600" y="1444"/>
                  <a:pt x="25302" y="934"/>
                </a:cubicBezTo>
                <a:cubicBezTo>
                  <a:pt x="24005" y="413"/>
                  <a:pt x="22634" y="98"/>
                  <a:pt x="21202" y="25"/>
                </a:cubicBezTo>
                <a:cubicBezTo>
                  <a:pt x="20984" y="1"/>
                  <a:pt x="20754" y="1"/>
                  <a:pt x="205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67"/>
          <p:cNvSpPr txBox="1">
            <a:spLocks noGrp="1"/>
          </p:cNvSpPr>
          <p:nvPr>
            <p:ph type="title"/>
          </p:nvPr>
        </p:nvSpPr>
        <p:spPr>
          <a:xfrm>
            <a:off x="623750" y="453625"/>
            <a:ext cx="4798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/>
              <a:t>Scenarii de utilizare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713C97-4E4D-301C-10BD-95DC8BD28F0E}"/>
              </a:ext>
            </a:extLst>
          </p:cNvPr>
          <p:cNvSpPr/>
          <p:nvPr/>
        </p:nvSpPr>
        <p:spPr>
          <a:xfrm>
            <a:off x="4923386" y="1125129"/>
            <a:ext cx="1564483" cy="541200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Înregistrare utilizator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1071B2BB-462C-634B-4337-B5604E9D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5950" y="2246713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DDD3B52A-E369-CB26-6D89-5E58B642A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2100" y="2246713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FDFDDC1C-18AC-32AC-F9DF-DD1FE98313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60150" y="93852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5AF8BA-6B42-8569-289C-48CE9B359802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474550" y="1395729"/>
            <a:ext cx="1448836" cy="2651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C281B60-D586-0335-336A-301B81D47D1A}"/>
              </a:ext>
            </a:extLst>
          </p:cNvPr>
          <p:cNvSpPr/>
          <p:nvPr/>
        </p:nvSpPr>
        <p:spPr>
          <a:xfrm>
            <a:off x="7700730" y="2509181"/>
            <a:ext cx="1219355" cy="541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tx1"/>
                </a:solidFill>
              </a:rPr>
              <a:t>Parcare </a:t>
            </a:r>
          </a:p>
          <a:p>
            <a:pPr algn="ctr"/>
            <a:r>
              <a:rPr lang="ro-RO" dirty="0">
                <a:solidFill>
                  <a:schemeClr val="tx1"/>
                </a:solidFill>
              </a:rPr>
              <a:t>scuter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B110CB-4643-DE88-4E61-34E4883FEF95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6286500" y="2779781"/>
            <a:ext cx="1414230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9B441EED-5B8A-3B73-A565-8DE0F43E4551}"/>
              </a:ext>
            </a:extLst>
          </p:cNvPr>
          <p:cNvSpPr/>
          <p:nvPr/>
        </p:nvSpPr>
        <p:spPr>
          <a:xfrm>
            <a:off x="223915" y="2509181"/>
            <a:ext cx="1762048" cy="541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1"/>
                </a:solidFill>
              </a:rPr>
              <a:t>Administrare entități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C80C88-2D61-130B-DF52-FC94D1449E6E}"/>
              </a:ext>
            </a:extLst>
          </p:cNvPr>
          <p:cNvCxnSpPr>
            <a:cxnSpLocks/>
            <a:endCxn id="17" idx="6"/>
          </p:cNvCxnSpPr>
          <p:nvPr/>
        </p:nvCxnSpPr>
        <p:spPr>
          <a:xfrm flipH="1">
            <a:off x="1985963" y="2779781"/>
            <a:ext cx="579987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6449A70-EC04-8A7D-A1AD-7964C47D7D7F}"/>
              </a:ext>
            </a:extLst>
          </p:cNvPr>
          <p:cNvSpPr/>
          <p:nvPr/>
        </p:nvSpPr>
        <p:spPr>
          <a:xfrm>
            <a:off x="223915" y="4534493"/>
            <a:ext cx="2159717" cy="472411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1"/>
                </a:solidFill>
              </a:rPr>
              <a:t>(De)autentificare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3A4E99D-5B01-87ED-6FF9-2E32B90BC36F}"/>
              </a:ext>
            </a:extLst>
          </p:cNvPr>
          <p:cNvSpPr/>
          <p:nvPr/>
        </p:nvSpPr>
        <p:spPr>
          <a:xfrm>
            <a:off x="2882233" y="4407688"/>
            <a:ext cx="1654257" cy="59921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1"/>
                </a:solidFill>
              </a:rPr>
              <a:t>Recuperare parola</a:t>
            </a:r>
          </a:p>
        </p:txBody>
      </p:sp>
      <p:cxnSp>
        <p:nvCxnSpPr>
          <p:cNvPr id="1351" name="Straight Arrow Connector 1350">
            <a:extLst>
              <a:ext uri="{FF2B5EF4-FFF2-40B4-BE49-F238E27FC236}">
                <a16:creationId xmlns:a16="http://schemas.microsoft.com/office/drawing/2014/main" id="{DCCE2D9A-9333-0AD3-5B70-9A1470CF8FDA}"/>
              </a:ext>
            </a:extLst>
          </p:cNvPr>
          <p:cNvCxnSpPr>
            <a:cxnSpLocks/>
            <a:stCxn id="1377" idx="2"/>
            <a:endCxn id="24" idx="0"/>
          </p:cNvCxnSpPr>
          <p:nvPr/>
        </p:nvCxnSpPr>
        <p:spPr>
          <a:xfrm flipH="1">
            <a:off x="1303774" y="3392577"/>
            <a:ext cx="1716041" cy="114191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3" name="Straight Arrow Connector 1352">
            <a:extLst>
              <a:ext uri="{FF2B5EF4-FFF2-40B4-BE49-F238E27FC236}">
                <a16:creationId xmlns:a16="http://schemas.microsoft.com/office/drawing/2014/main" id="{48C0022D-86EC-0E7D-87BE-752335B74146}"/>
              </a:ext>
            </a:extLst>
          </p:cNvPr>
          <p:cNvCxnSpPr>
            <a:cxnSpLocks/>
            <a:stCxn id="1377" idx="2"/>
          </p:cNvCxnSpPr>
          <p:nvPr/>
        </p:nvCxnSpPr>
        <p:spPr>
          <a:xfrm>
            <a:off x="3019815" y="3392577"/>
            <a:ext cx="379174" cy="1015111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5" name="Straight Arrow Connector 1354">
            <a:extLst>
              <a:ext uri="{FF2B5EF4-FFF2-40B4-BE49-F238E27FC236}">
                <a16:creationId xmlns:a16="http://schemas.microsoft.com/office/drawing/2014/main" id="{F96D2293-703C-8661-5B21-FEE7A621E4B9}"/>
              </a:ext>
            </a:extLst>
          </p:cNvPr>
          <p:cNvCxnSpPr>
            <a:cxnSpLocks/>
            <a:stCxn id="1378" idx="2"/>
            <a:endCxn id="24" idx="7"/>
          </p:cNvCxnSpPr>
          <p:nvPr/>
        </p:nvCxnSpPr>
        <p:spPr>
          <a:xfrm flipH="1">
            <a:off x="2067349" y="3405557"/>
            <a:ext cx="3761951" cy="1198119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7" name="Straight Arrow Connector 1356">
            <a:extLst>
              <a:ext uri="{FF2B5EF4-FFF2-40B4-BE49-F238E27FC236}">
                <a16:creationId xmlns:a16="http://schemas.microsoft.com/office/drawing/2014/main" id="{4633CAA1-551B-A0FF-11E3-2CC4CC7BAFF7}"/>
              </a:ext>
            </a:extLst>
          </p:cNvPr>
          <p:cNvCxnSpPr>
            <a:cxnSpLocks/>
            <a:stCxn id="1378" idx="2"/>
            <a:endCxn id="39" idx="7"/>
          </p:cNvCxnSpPr>
          <p:nvPr/>
        </p:nvCxnSpPr>
        <p:spPr>
          <a:xfrm flipH="1">
            <a:off x="4294230" y="3405557"/>
            <a:ext cx="1535070" cy="1089884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0" name="Oval 1359">
            <a:extLst>
              <a:ext uri="{FF2B5EF4-FFF2-40B4-BE49-F238E27FC236}">
                <a16:creationId xmlns:a16="http://schemas.microsoft.com/office/drawing/2014/main" id="{69E76B39-0979-65FF-7668-B26932114477}"/>
              </a:ext>
            </a:extLst>
          </p:cNvPr>
          <p:cNvSpPr/>
          <p:nvPr/>
        </p:nvSpPr>
        <p:spPr>
          <a:xfrm>
            <a:off x="5183460" y="4407688"/>
            <a:ext cx="1213059" cy="59921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1"/>
                </a:solidFill>
              </a:rPr>
              <a:t>Editare</a:t>
            </a:r>
          </a:p>
          <a:p>
            <a:pPr algn="ctr"/>
            <a:r>
              <a:rPr lang="ro-RO" dirty="0">
                <a:solidFill>
                  <a:schemeClr val="bg1"/>
                </a:solidFill>
              </a:rPr>
              <a:t>profil</a:t>
            </a:r>
          </a:p>
        </p:txBody>
      </p:sp>
      <p:cxnSp>
        <p:nvCxnSpPr>
          <p:cNvPr id="1362" name="Straight Arrow Connector 1361">
            <a:extLst>
              <a:ext uri="{FF2B5EF4-FFF2-40B4-BE49-F238E27FC236}">
                <a16:creationId xmlns:a16="http://schemas.microsoft.com/office/drawing/2014/main" id="{77C0FC24-BDF1-FBBF-2A6E-99E83997440F}"/>
              </a:ext>
            </a:extLst>
          </p:cNvPr>
          <p:cNvCxnSpPr>
            <a:cxnSpLocks/>
            <a:stCxn id="1377" idx="2"/>
            <a:endCxn id="1360" idx="0"/>
          </p:cNvCxnSpPr>
          <p:nvPr/>
        </p:nvCxnSpPr>
        <p:spPr>
          <a:xfrm>
            <a:off x="3019815" y="3392577"/>
            <a:ext cx="2770175" cy="1015111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Straight Arrow Connector 1363">
            <a:extLst>
              <a:ext uri="{FF2B5EF4-FFF2-40B4-BE49-F238E27FC236}">
                <a16:creationId xmlns:a16="http://schemas.microsoft.com/office/drawing/2014/main" id="{B44EB852-6CC5-726F-5333-1A67618DB4A0}"/>
              </a:ext>
            </a:extLst>
          </p:cNvPr>
          <p:cNvCxnSpPr>
            <a:cxnSpLocks/>
            <a:stCxn id="1378" idx="2"/>
            <a:endCxn id="1360" idx="7"/>
          </p:cNvCxnSpPr>
          <p:nvPr/>
        </p:nvCxnSpPr>
        <p:spPr>
          <a:xfrm>
            <a:off x="5829300" y="3405557"/>
            <a:ext cx="389571" cy="1089884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5" name="Oval 1364">
            <a:extLst>
              <a:ext uri="{FF2B5EF4-FFF2-40B4-BE49-F238E27FC236}">
                <a16:creationId xmlns:a16="http://schemas.microsoft.com/office/drawing/2014/main" id="{879638F2-096C-D3DD-1543-A4AD865D90AF}"/>
              </a:ext>
            </a:extLst>
          </p:cNvPr>
          <p:cNvSpPr/>
          <p:nvPr/>
        </p:nvSpPr>
        <p:spPr>
          <a:xfrm>
            <a:off x="6933470" y="4368309"/>
            <a:ext cx="1986615" cy="64312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bg1"/>
                </a:solidFill>
              </a:rPr>
              <a:t>Comunicare prin </a:t>
            </a:r>
            <a:r>
              <a:rPr lang="en-US" i="1" dirty="0">
                <a:solidFill>
                  <a:schemeClr val="bg1"/>
                </a:solidFill>
              </a:rPr>
              <a:t>chat</a:t>
            </a:r>
            <a:endParaRPr lang="ro-RO" i="1" dirty="0">
              <a:solidFill>
                <a:schemeClr val="bg1"/>
              </a:solidFill>
            </a:endParaRPr>
          </a:p>
        </p:txBody>
      </p:sp>
      <p:cxnSp>
        <p:nvCxnSpPr>
          <p:cNvPr id="1367" name="Straight Arrow Connector 1366">
            <a:extLst>
              <a:ext uri="{FF2B5EF4-FFF2-40B4-BE49-F238E27FC236}">
                <a16:creationId xmlns:a16="http://schemas.microsoft.com/office/drawing/2014/main" id="{662BA244-4F66-7CBC-6DB2-74E8AABB53AC}"/>
              </a:ext>
            </a:extLst>
          </p:cNvPr>
          <p:cNvCxnSpPr>
            <a:cxnSpLocks/>
            <a:stCxn id="1377" idx="2"/>
            <a:endCxn id="1365" idx="1"/>
          </p:cNvCxnSpPr>
          <p:nvPr/>
        </p:nvCxnSpPr>
        <p:spPr>
          <a:xfrm>
            <a:off x="3019815" y="3392577"/>
            <a:ext cx="4204588" cy="106991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9" name="Straight Arrow Connector 1368">
            <a:extLst>
              <a:ext uri="{FF2B5EF4-FFF2-40B4-BE49-F238E27FC236}">
                <a16:creationId xmlns:a16="http://schemas.microsoft.com/office/drawing/2014/main" id="{A36692FC-82D4-96C0-1F29-EAE6FC6F5DA1}"/>
              </a:ext>
            </a:extLst>
          </p:cNvPr>
          <p:cNvCxnSpPr>
            <a:cxnSpLocks/>
            <a:stCxn id="1378" idx="2"/>
            <a:endCxn id="1365" idx="0"/>
          </p:cNvCxnSpPr>
          <p:nvPr/>
        </p:nvCxnSpPr>
        <p:spPr>
          <a:xfrm>
            <a:off x="5829300" y="3405557"/>
            <a:ext cx="2097478" cy="96275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6" name="TextBox 1375">
            <a:extLst>
              <a:ext uri="{FF2B5EF4-FFF2-40B4-BE49-F238E27FC236}">
                <a16:creationId xmlns:a16="http://schemas.microsoft.com/office/drawing/2014/main" id="{7704F0B3-F461-E9BC-E8B0-AECB4803ECB4}"/>
              </a:ext>
            </a:extLst>
          </p:cNvPr>
          <p:cNvSpPr txBox="1"/>
          <p:nvPr/>
        </p:nvSpPr>
        <p:spPr>
          <a:xfrm>
            <a:off x="2381167" y="1716456"/>
            <a:ext cx="1234433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Utilizator neînregistrat</a:t>
            </a:r>
          </a:p>
        </p:txBody>
      </p:sp>
      <p:sp>
        <p:nvSpPr>
          <p:cNvPr id="1377" name="TextBox 1376">
            <a:extLst>
              <a:ext uri="{FF2B5EF4-FFF2-40B4-BE49-F238E27FC236}">
                <a16:creationId xmlns:a16="http://schemas.microsoft.com/office/drawing/2014/main" id="{F1C3C14F-E090-6182-58D3-5C7BE748CC73}"/>
              </a:ext>
            </a:extLst>
          </p:cNvPr>
          <p:cNvSpPr txBox="1"/>
          <p:nvPr/>
        </p:nvSpPr>
        <p:spPr>
          <a:xfrm>
            <a:off x="2402598" y="3084800"/>
            <a:ext cx="1234433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Administrator</a:t>
            </a:r>
          </a:p>
        </p:txBody>
      </p:sp>
      <p:sp>
        <p:nvSpPr>
          <p:cNvPr id="1378" name="TextBox 1377">
            <a:extLst>
              <a:ext uri="{FF2B5EF4-FFF2-40B4-BE49-F238E27FC236}">
                <a16:creationId xmlns:a16="http://schemas.microsoft.com/office/drawing/2014/main" id="{44E65693-5BFB-49FB-B150-97DB2D1DAC92}"/>
              </a:ext>
            </a:extLst>
          </p:cNvPr>
          <p:cNvSpPr txBox="1"/>
          <p:nvPr/>
        </p:nvSpPr>
        <p:spPr>
          <a:xfrm>
            <a:off x="5212083" y="3097780"/>
            <a:ext cx="1234433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15554757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67"/>
          <p:cNvSpPr txBox="1">
            <a:spLocks noGrp="1"/>
          </p:cNvSpPr>
          <p:nvPr>
            <p:ph type="title"/>
          </p:nvPr>
        </p:nvSpPr>
        <p:spPr>
          <a:xfrm>
            <a:off x="623750" y="453625"/>
            <a:ext cx="4798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Tehnologii</a:t>
            </a: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76F738B-74F0-B05F-8879-BA3561C703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528519"/>
              </p:ext>
            </p:extLst>
          </p:nvPr>
        </p:nvGraphicFramePr>
        <p:xfrm>
          <a:off x="1904999" y="1089660"/>
          <a:ext cx="5271135" cy="3514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60832FF6-9B62-E0AF-6BA7-E3D34C668DC4}"/>
              </a:ext>
            </a:extLst>
          </p:cNvPr>
          <p:cNvGrpSpPr/>
          <p:nvPr/>
        </p:nvGrpSpPr>
        <p:grpSpPr>
          <a:xfrm>
            <a:off x="304186" y="2447441"/>
            <a:ext cx="1317783" cy="399264"/>
            <a:chOff x="0" y="469323"/>
            <a:chExt cx="1317783" cy="3992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651A36-C10B-F6E8-133B-22C3C5AD5F40}"/>
                </a:ext>
              </a:extLst>
            </p:cNvPr>
            <p:cNvSpPr/>
            <p:nvPr/>
          </p:nvSpPr>
          <p:spPr>
            <a:xfrm>
              <a:off x="0" y="469323"/>
              <a:ext cx="1317783" cy="399264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ro-RO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2A5068-1D94-59CA-8FAE-ABA9E5DE9944}"/>
                </a:ext>
              </a:extLst>
            </p:cNvPr>
            <p:cNvSpPr txBox="1"/>
            <p:nvPr/>
          </p:nvSpPr>
          <p:spPr>
            <a:xfrm>
              <a:off x="0" y="469323"/>
              <a:ext cx="1317783" cy="3992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21590" rIns="120904" bIns="2159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o-RO" sz="1700" kern="1200" dirty="0"/>
                <a:t>Firebase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704DDEB-8770-F19A-56FF-879184D13720}"/>
              </a:ext>
            </a:extLst>
          </p:cNvPr>
          <p:cNvGrpSpPr/>
          <p:nvPr/>
        </p:nvGrpSpPr>
        <p:grpSpPr>
          <a:xfrm>
            <a:off x="7459164" y="3768725"/>
            <a:ext cx="1317783" cy="399264"/>
            <a:chOff x="0" y="469323"/>
            <a:chExt cx="1317783" cy="39926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DB6416-6F57-034F-8045-1F3A6FDE4DE0}"/>
                </a:ext>
              </a:extLst>
            </p:cNvPr>
            <p:cNvSpPr/>
            <p:nvPr/>
          </p:nvSpPr>
          <p:spPr>
            <a:xfrm>
              <a:off x="0" y="469323"/>
              <a:ext cx="1317783" cy="399264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ro-RO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3360B1-8A13-6E60-9A3B-8AD32F0213C6}"/>
                </a:ext>
              </a:extLst>
            </p:cNvPr>
            <p:cNvSpPr txBox="1"/>
            <p:nvPr/>
          </p:nvSpPr>
          <p:spPr>
            <a:xfrm>
              <a:off x="0" y="469323"/>
              <a:ext cx="1317783" cy="3992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21590" rIns="120904" bIns="2159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o-RO" sz="1700" kern="1200" dirty="0"/>
                <a:t>SMTP</a:t>
              </a:r>
            </a:p>
          </p:txBody>
        </p:sp>
      </p:grp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69C9E974-B794-202C-65AD-8B714F1F71DB}"/>
              </a:ext>
            </a:extLst>
          </p:cNvPr>
          <p:cNvSpPr/>
          <p:nvPr/>
        </p:nvSpPr>
        <p:spPr>
          <a:xfrm rot="10800000">
            <a:off x="765264" y="1321850"/>
            <a:ext cx="1139734" cy="1117336"/>
          </a:xfrm>
          <a:prstGeom prst="bentUp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37F8FD54-C3B9-80A2-73DE-3DA47BD0A6E3}"/>
              </a:ext>
            </a:extLst>
          </p:cNvPr>
          <p:cNvSpPr/>
          <p:nvPr/>
        </p:nvSpPr>
        <p:spPr>
          <a:xfrm rot="10800000" flipH="1">
            <a:off x="7186474" y="2561589"/>
            <a:ext cx="1149805" cy="1196975"/>
          </a:xfrm>
          <a:prstGeom prst="bentUp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08735-6797-2954-BF7B-D89AE8266822}"/>
              </a:ext>
            </a:extLst>
          </p:cNvPr>
          <p:cNvSpPr txBox="1"/>
          <p:nvPr/>
        </p:nvSpPr>
        <p:spPr>
          <a:xfrm>
            <a:off x="521494" y="4624203"/>
            <a:ext cx="6473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[3] P. W. Code, “Squeezenet” [Online]. Available: https://paperswithcode.com/method/squeezenet</a:t>
            </a:r>
            <a:endParaRPr lang="en-US" sz="1000" dirty="0"/>
          </a:p>
          <a:p>
            <a:r>
              <a:rPr lang="en-US" sz="1000" dirty="0"/>
              <a:t>[5] Jest, “Getting started” [Online]. Available: https://jestjs.io/docs/getting-started</a:t>
            </a:r>
          </a:p>
          <a:p>
            <a:r>
              <a:rPr lang="en-US" sz="1000" dirty="0"/>
              <a:t>[6] Django, “Testing in django.” [Online]. Available: https://docs.djangoproject.com/en/5.0/topics/testing/</a:t>
            </a:r>
            <a:endParaRPr lang="ro-RO" sz="1000" dirty="0"/>
          </a:p>
          <a:p>
            <a:endParaRPr lang="ro-RO" sz="1000" dirty="0"/>
          </a:p>
        </p:txBody>
      </p:sp>
    </p:spTree>
    <p:extLst>
      <p:ext uri="{BB962C8B-B14F-4D97-AF65-F5344CB8AC3E}">
        <p14:creationId xmlns:p14="http://schemas.microsoft.com/office/powerpoint/2010/main" val="207605532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67"/>
          <p:cNvSpPr txBox="1">
            <a:spLocks noGrp="1"/>
          </p:cNvSpPr>
          <p:nvPr>
            <p:ph type="title"/>
          </p:nvPr>
        </p:nvSpPr>
        <p:spPr>
          <a:xfrm>
            <a:off x="623750" y="453625"/>
            <a:ext cx="4798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Functionalitate</a:t>
            </a:r>
            <a:r>
              <a:rPr lang="en-US" dirty="0"/>
              <a:t> - </a:t>
            </a:r>
            <a:r>
              <a:rPr lang="en-US" i="1" dirty="0"/>
              <a:t>chat</a:t>
            </a:r>
            <a:endParaRPr i="1" dirty="0">
              <a:solidFill>
                <a:schemeClr val="lt1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D43D8CA-5FDC-3BEC-586F-0AA86F0E5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84" y="1081366"/>
            <a:ext cx="7108031" cy="381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91674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67"/>
          <p:cNvSpPr txBox="1">
            <a:spLocks noGrp="1"/>
          </p:cNvSpPr>
          <p:nvPr>
            <p:ph type="title"/>
          </p:nvPr>
        </p:nvSpPr>
        <p:spPr>
          <a:xfrm>
            <a:off x="623749" y="453625"/>
            <a:ext cx="608423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Functionalitate</a:t>
            </a:r>
            <a:r>
              <a:rPr lang="en-US" dirty="0"/>
              <a:t> – parcare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B18A39E-A97F-EBE5-F14C-4442236B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24" y="1085850"/>
            <a:ext cx="6778752" cy="3813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6191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67"/>
          <p:cNvSpPr txBox="1">
            <a:spLocks noGrp="1"/>
          </p:cNvSpPr>
          <p:nvPr>
            <p:ph type="title"/>
          </p:nvPr>
        </p:nvSpPr>
        <p:spPr>
          <a:xfrm>
            <a:off x="623749" y="453625"/>
            <a:ext cx="6084231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/>
              <a:t>Functionalitate</a:t>
            </a:r>
            <a:r>
              <a:rPr lang="en-US" sz="2000" dirty="0"/>
              <a:t> – resetare parol</a:t>
            </a:r>
            <a:r>
              <a:rPr lang="ro-RO" sz="2000" dirty="0"/>
              <a:t>ă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9F5FBF5-C124-9DAF-EA37-7723956C7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24" y="994825"/>
            <a:ext cx="6778751" cy="3813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902571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2"/>
          <p:cNvPicPr preferRelativeResize="0"/>
          <p:nvPr/>
        </p:nvPicPr>
        <p:blipFill rotWithShape="1">
          <a:blip r:embed="rId3">
            <a:alphaModFix/>
          </a:blip>
          <a:srcRect l="32196" r="7858"/>
          <a:stretch/>
        </p:blipFill>
        <p:spPr>
          <a:xfrm>
            <a:off x="3711375" y="0"/>
            <a:ext cx="5480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2"/>
          <p:cNvSpPr txBox="1">
            <a:spLocks noGrp="1"/>
          </p:cNvSpPr>
          <p:nvPr>
            <p:ph type="title"/>
          </p:nvPr>
        </p:nvSpPr>
        <p:spPr>
          <a:xfrm>
            <a:off x="624050" y="2496300"/>
            <a:ext cx="2592900" cy="15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/>
              <a:t>Testare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493" name="Google Shape;493;p42"/>
          <p:cNvSpPr txBox="1">
            <a:spLocks noGrp="1"/>
          </p:cNvSpPr>
          <p:nvPr>
            <p:ph type="title" idx="2"/>
          </p:nvPr>
        </p:nvSpPr>
        <p:spPr>
          <a:xfrm>
            <a:off x="624049" y="403050"/>
            <a:ext cx="2189899" cy="1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5</a:t>
            </a:r>
            <a:endParaRPr dirty="0"/>
          </a:p>
        </p:txBody>
      </p:sp>
      <p:sp>
        <p:nvSpPr>
          <p:cNvPr id="495" name="Google Shape;495;p42"/>
          <p:cNvSpPr/>
          <p:nvPr/>
        </p:nvSpPr>
        <p:spPr>
          <a:xfrm>
            <a:off x="3338994" y="2951321"/>
            <a:ext cx="4265698" cy="3175135"/>
          </a:xfrm>
          <a:custGeom>
            <a:avLst/>
            <a:gdLst/>
            <a:ahLst/>
            <a:cxnLst/>
            <a:rect l="l" t="t" r="r" b="b"/>
            <a:pathLst>
              <a:path w="56548" h="42091" extrusionOk="0">
                <a:moveTo>
                  <a:pt x="31925" y="1"/>
                </a:moveTo>
                <a:cubicBezTo>
                  <a:pt x="28686" y="1"/>
                  <a:pt x="25435" y="437"/>
                  <a:pt x="22282" y="1153"/>
                </a:cubicBezTo>
                <a:cubicBezTo>
                  <a:pt x="14203" y="3009"/>
                  <a:pt x="6574" y="6757"/>
                  <a:pt x="157" y="12021"/>
                </a:cubicBezTo>
                <a:cubicBezTo>
                  <a:pt x="24" y="12130"/>
                  <a:pt x="0" y="12337"/>
                  <a:pt x="122" y="12470"/>
                </a:cubicBezTo>
                <a:cubicBezTo>
                  <a:pt x="182" y="12551"/>
                  <a:pt x="274" y="12591"/>
                  <a:pt x="366" y="12591"/>
                </a:cubicBezTo>
                <a:cubicBezTo>
                  <a:pt x="439" y="12591"/>
                  <a:pt x="511" y="12566"/>
                  <a:pt x="570" y="12518"/>
                </a:cubicBezTo>
                <a:cubicBezTo>
                  <a:pt x="6901" y="7327"/>
                  <a:pt x="14446" y="3615"/>
                  <a:pt x="22427" y="1784"/>
                </a:cubicBezTo>
                <a:cubicBezTo>
                  <a:pt x="25532" y="1081"/>
                  <a:pt x="28747" y="656"/>
                  <a:pt x="31925" y="656"/>
                </a:cubicBezTo>
                <a:cubicBezTo>
                  <a:pt x="35370" y="656"/>
                  <a:pt x="38790" y="1153"/>
                  <a:pt x="42017" y="2305"/>
                </a:cubicBezTo>
                <a:cubicBezTo>
                  <a:pt x="45109" y="3421"/>
                  <a:pt x="48020" y="5216"/>
                  <a:pt x="50362" y="7533"/>
                </a:cubicBezTo>
                <a:cubicBezTo>
                  <a:pt x="51526" y="8685"/>
                  <a:pt x="52557" y="9971"/>
                  <a:pt x="53406" y="11366"/>
                </a:cubicBezTo>
                <a:cubicBezTo>
                  <a:pt x="54243" y="12749"/>
                  <a:pt x="54898" y="14253"/>
                  <a:pt x="55322" y="15830"/>
                </a:cubicBezTo>
                <a:cubicBezTo>
                  <a:pt x="55711" y="17273"/>
                  <a:pt x="55893" y="18753"/>
                  <a:pt x="55893" y="20233"/>
                </a:cubicBezTo>
                <a:cubicBezTo>
                  <a:pt x="55893" y="22380"/>
                  <a:pt x="55516" y="24515"/>
                  <a:pt x="54801" y="26553"/>
                </a:cubicBezTo>
                <a:cubicBezTo>
                  <a:pt x="54085" y="28590"/>
                  <a:pt x="53042" y="30518"/>
                  <a:pt x="51732" y="32229"/>
                </a:cubicBezTo>
                <a:cubicBezTo>
                  <a:pt x="49961" y="34521"/>
                  <a:pt x="47718" y="36426"/>
                  <a:pt x="45206" y="37906"/>
                </a:cubicBezTo>
                <a:cubicBezTo>
                  <a:pt x="42708" y="39373"/>
                  <a:pt x="39918" y="40429"/>
                  <a:pt x="37068" y="41011"/>
                </a:cubicBezTo>
                <a:cubicBezTo>
                  <a:pt x="35709" y="41278"/>
                  <a:pt x="34290" y="41435"/>
                  <a:pt x="32883" y="41435"/>
                </a:cubicBezTo>
                <a:cubicBezTo>
                  <a:pt x="31100" y="41435"/>
                  <a:pt x="29341" y="41192"/>
                  <a:pt x="27728" y="40623"/>
                </a:cubicBezTo>
                <a:cubicBezTo>
                  <a:pt x="26928" y="40332"/>
                  <a:pt x="26176" y="39968"/>
                  <a:pt x="25472" y="39519"/>
                </a:cubicBezTo>
                <a:cubicBezTo>
                  <a:pt x="24769" y="39058"/>
                  <a:pt x="24114" y="38524"/>
                  <a:pt x="23543" y="37882"/>
                </a:cubicBezTo>
                <a:cubicBezTo>
                  <a:pt x="23058" y="37335"/>
                  <a:pt x="22645" y="36741"/>
                  <a:pt x="22294" y="36111"/>
                </a:cubicBezTo>
                <a:cubicBezTo>
                  <a:pt x="21772" y="35165"/>
                  <a:pt x="21408" y="34133"/>
                  <a:pt x="21166" y="33054"/>
                </a:cubicBezTo>
                <a:cubicBezTo>
                  <a:pt x="20936" y="31974"/>
                  <a:pt x="20826" y="30846"/>
                  <a:pt x="20826" y="29706"/>
                </a:cubicBezTo>
                <a:cubicBezTo>
                  <a:pt x="20826" y="28359"/>
                  <a:pt x="20972" y="27001"/>
                  <a:pt x="21238" y="25704"/>
                </a:cubicBezTo>
                <a:cubicBezTo>
                  <a:pt x="21639" y="23641"/>
                  <a:pt x="22306" y="21604"/>
                  <a:pt x="23240" y="19723"/>
                </a:cubicBezTo>
                <a:cubicBezTo>
                  <a:pt x="24174" y="17844"/>
                  <a:pt x="25387" y="16121"/>
                  <a:pt x="26903" y="14690"/>
                </a:cubicBezTo>
                <a:cubicBezTo>
                  <a:pt x="28165" y="13477"/>
                  <a:pt x="29669" y="12482"/>
                  <a:pt x="31282" y="11790"/>
                </a:cubicBezTo>
                <a:cubicBezTo>
                  <a:pt x="32895" y="11100"/>
                  <a:pt x="34618" y="10723"/>
                  <a:pt x="36352" y="10723"/>
                </a:cubicBezTo>
                <a:cubicBezTo>
                  <a:pt x="37007" y="10723"/>
                  <a:pt x="37662" y="10772"/>
                  <a:pt x="38305" y="10893"/>
                </a:cubicBezTo>
                <a:cubicBezTo>
                  <a:pt x="39324" y="11075"/>
                  <a:pt x="40319" y="11415"/>
                  <a:pt x="41241" y="11887"/>
                </a:cubicBezTo>
                <a:cubicBezTo>
                  <a:pt x="42623" y="12604"/>
                  <a:pt x="43848" y="13622"/>
                  <a:pt x="44782" y="14847"/>
                </a:cubicBezTo>
                <a:cubicBezTo>
                  <a:pt x="45243" y="15454"/>
                  <a:pt x="45631" y="16121"/>
                  <a:pt x="45934" y="16812"/>
                </a:cubicBezTo>
                <a:cubicBezTo>
                  <a:pt x="46238" y="17516"/>
                  <a:pt x="46444" y="18243"/>
                  <a:pt x="46553" y="19008"/>
                </a:cubicBezTo>
                <a:cubicBezTo>
                  <a:pt x="46589" y="19323"/>
                  <a:pt x="46613" y="19650"/>
                  <a:pt x="46613" y="19966"/>
                </a:cubicBezTo>
                <a:cubicBezTo>
                  <a:pt x="46613" y="20912"/>
                  <a:pt x="46432" y="21846"/>
                  <a:pt x="46117" y="22731"/>
                </a:cubicBezTo>
                <a:cubicBezTo>
                  <a:pt x="45861" y="23399"/>
                  <a:pt x="45534" y="24041"/>
                  <a:pt x="45146" y="24623"/>
                </a:cubicBezTo>
                <a:cubicBezTo>
                  <a:pt x="44551" y="25497"/>
                  <a:pt x="43799" y="26261"/>
                  <a:pt x="42926" y="26831"/>
                </a:cubicBezTo>
                <a:cubicBezTo>
                  <a:pt x="42065" y="27402"/>
                  <a:pt x="41095" y="27790"/>
                  <a:pt x="40052" y="27911"/>
                </a:cubicBezTo>
                <a:cubicBezTo>
                  <a:pt x="39797" y="27947"/>
                  <a:pt x="39542" y="27960"/>
                  <a:pt x="39287" y="27960"/>
                </a:cubicBezTo>
                <a:cubicBezTo>
                  <a:pt x="38087" y="27960"/>
                  <a:pt x="36886" y="27632"/>
                  <a:pt x="35831" y="27038"/>
                </a:cubicBezTo>
                <a:cubicBezTo>
                  <a:pt x="35297" y="26747"/>
                  <a:pt x="34799" y="26383"/>
                  <a:pt x="34363" y="25970"/>
                </a:cubicBezTo>
                <a:cubicBezTo>
                  <a:pt x="33926" y="25558"/>
                  <a:pt x="33550" y="25084"/>
                  <a:pt x="33235" y="24563"/>
                </a:cubicBezTo>
                <a:cubicBezTo>
                  <a:pt x="32920" y="24030"/>
                  <a:pt x="32677" y="23447"/>
                  <a:pt x="32519" y="22841"/>
                </a:cubicBezTo>
                <a:cubicBezTo>
                  <a:pt x="32362" y="22246"/>
                  <a:pt x="32276" y="21615"/>
                  <a:pt x="32276" y="20985"/>
                </a:cubicBezTo>
                <a:cubicBezTo>
                  <a:pt x="32276" y="20281"/>
                  <a:pt x="32373" y="19566"/>
                  <a:pt x="32580" y="18887"/>
                </a:cubicBezTo>
                <a:cubicBezTo>
                  <a:pt x="32786" y="18207"/>
                  <a:pt x="33089" y="17564"/>
                  <a:pt x="33502" y="16982"/>
                </a:cubicBezTo>
                <a:cubicBezTo>
                  <a:pt x="33599" y="16836"/>
                  <a:pt x="33562" y="16631"/>
                  <a:pt x="33416" y="16534"/>
                </a:cubicBezTo>
                <a:cubicBezTo>
                  <a:pt x="33359" y="16490"/>
                  <a:pt x="33292" y="16470"/>
                  <a:pt x="33227" y="16470"/>
                </a:cubicBezTo>
                <a:cubicBezTo>
                  <a:pt x="33126" y="16470"/>
                  <a:pt x="33027" y="16518"/>
                  <a:pt x="32968" y="16606"/>
                </a:cubicBezTo>
                <a:cubicBezTo>
                  <a:pt x="32519" y="17249"/>
                  <a:pt x="32192" y="17952"/>
                  <a:pt x="31961" y="18693"/>
                </a:cubicBezTo>
                <a:cubicBezTo>
                  <a:pt x="31743" y="19445"/>
                  <a:pt x="31634" y="20208"/>
                  <a:pt x="31634" y="20985"/>
                </a:cubicBezTo>
                <a:cubicBezTo>
                  <a:pt x="31634" y="21676"/>
                  <a:pt x="31718" y="22356"/>
                  <a:pt x="31888" y="23011"/>
                </a:cubicBezTo>
                <a:cubicBezTo>
                  <a:pt x="32071" y="23677"/>
                  <a:pt x="32325" y="24308"/>
                  <a:pt x="32689" y="24903"/>
                </a:cubicBezTo>
                <a:cubicBezTo>
                  <a:pt x="33028" y="25473"/>
                  <a:pt x="33441" y="25982"/>
                  <a:pt x="33926" y="26431"/>
                </a:cubicBezTo>
                <a:cubicBezTo>
                  <a:pt x="34642" y="27122"/>
                  <a:pt x="35491" y="27656"/>
                  <a:pt x="36400" y="28032"/>
                </a:cubicBezTo>
                <a:cubicBezTo>
                  <a:pt x="37322" y="28396"/>
                  <a:pt x="38305" y="28602"/>
                  <a:pt x="39287" y="28602"/>
                </a:cubicBezTo>
                <a:cubicBezTo>
                  <a:pt x="39567" y="28602"/>
                  <a:pt x="39845" y="28590"/>
                  <a:pt x="40125" y="28553"/>
                </a:cubicBezTo>
                <a:cubicBezTo>
                  <a:pt x="41155" y="28432"/>
                  <a:pt x="42114" y="28093"/>
                  <a:pt x="42975" y="27571"/>
                </a:cubicBezTo>
                <a:cubicBezTo>
                  <a:pt x="43618" y="27195"/>
                  <a:pt x="44200" y="26710"/>
                  <a:pt x="44721" y="26164"/>
                </a:cubicBezTo>
                <a:cubicBezTo>
                  <a:pt x="45510" y="25351"/>
                  <a:pt x="46141" y="24369"/>
                  <a:pt x="46577" y="23314"/>
                </a:cubicBezTo>
                <a:cubicBezTo>
                  <a:pt x="47014" y="22259"/>
                  <a:pt x="47257" y="21119"/>
                  <a:pt x="47257" y="19966"/>
                </a:cubicBezTo>
                <a:cubicBezTo>
                  <a:pt x="47257" y="19626"/>
                  <a:pt x="47232" y="19275"/>
                  <a:pt x="47196" y="18923"/>
                </a:cubicBezTo>
                <a:cubicBezTo>
                  <a:pt x="47038" y="17831"/>
                  <a:pt x="46686" y="16788"/>
                  <a:pt x="46177" y="15830"/>
                </a:cubicBezTo>
                <a:cubicBezTo>
                  <a:pt x="45413" y="14386"/>
                  <a:pt x="44285" y="13137"/>
                  <a:pt x="42939" y="12179"/>
                </a:cubicBezTo>
                <a:cubicBezTo>
                  <a:pt x="41604" y="11221"/>
                  <a:pt x="40052" y="10542"/>
                  <a:pt x="38426" y="10250"/>
                </a:cubicBezTo>
                <a:cubicBezTo>
                  <a:pt x="37735" y="10129"/>
                  <a:pt x="37044" y="10068"/>
                  <a:pt x="36352" y="10068"/>
                </a:cubicBezTo>
                <a:cubicBezTo>
                  <a:pt x="34521" y="10068"/>
                  <a:pt x="32713" y="10480"/>
                  <a:pt x="31027" y="11197"/>
                </a:cubicBezTo>
                <a:cubicBezTo>
                  <a:pt x="29341" y="11924"/>
                  <a:pt x="27777" y="12955"/>
                  <a:pt x="26454" y="14216"/>
                </a:cubicBezTo>
                <a:cubicBezTo>
                  <a:pt x="24877" y="15720"/>
                  <a:pt x="23628" y="17504"/>
                  <a:pt x="22658" y="19432"/>
                </a:cubicBezTo>
                <a:cubicBezTo>
                  <a:pt x="21699" y="21373"/>
                  <a:pt x="21020" y="23459"/>
                  <a:pt x="20596" y="25570"/>
                </a:cubicBezTo>
                <a:cubicBezTo>
                  <a:pt x="20329" y="26916"/>
                  <a:pt x="20184" y="28311"/>
                  <a:pt x="20184" y="29706"/>
                </a:cubicBezTo>
                <a:cubicBezTo>
                  <a:pt x="20184" y="31283"/>
                  <a:pt x="20378" y="32847"/>
                  <a:pt x="20839" y="34303"/>
                </a:cubicBezTo>
                <a:cubicBezTo>
                  <a:pt x="21069" y="35043"/>
                  <a:pt x="21360" y="35747"/>
                  <a:pt x="21724" y="36426"/>
                </a:cubicBezTo>
                <a:cubicBezTo>
                  <a:pt x="22100" y="37093"/>
                  <a:pt x="22537" y="37723"/>
                  <a:pt x="23058" y="38318"/>
                </a:cubicBezTo>
                <a:cubicBezTo>
                  <a:pt x="23677" y="38997"/>
                  <a:pt x="24368" y="39580"/>
                  <a:pt x="25120" y="40052"/>
                </a:cubicBezTo>
                <a:cubicBezTo>
                  <a:pt x="26236" y="40780"/>
                  <a:pt x="27497" y="41289"/>
                  <a:pt x="28807" y="41617"/>
                </a:cubicBezTo>
                <a:cubicBezTo>
                  <a:pt x="30130" y="41944"/>
                  <a:pt x="31500" y="42090"/>
                  <a:pt x="32883" y="42090"/>
                </a:cubicBezTo>
                <a:cubicBezTo>
                  <a:pt x="34338" y="42090"/>
                  <a:pt x="35806" y="41920"/>
                  <a:pt x="37201" y="41642"/>
                </a:cubicBezTo>
                <a:cubicBezTo>
                  <a:pt x="40125" y="41047"/>
                  <a:pt x="42963" y="39968"/>
                  <a:pt x="45534" y="38464"/>
                </a:cubicBezTo>
                <a:cubicBezTo>
                  <a:pt x="48117" y="36947"/>
                  <a:pt x="50410" y="34995"/>
                  <a:pt x="52241" y="32617"/>
                </a:cubicBezTo>
                <a:cubicBezTo>
                  <a:pt x="53600" y="30858"/>
                  <a:pt x="54680" y="28869"/>
                  <a:pt x="55408" y="26771"/>
                </a:cubicBezTo>
                <a:cubicBezTo>
                  <a:pt x="56147" y="24672"/>
                  <a:pt x="56548" y="22453"/>
                  <a:pt x="56548" y="20233"/>
                </a:cubicBezTo>
                <a:cubicBezTo>
                  <a:pt x="56548" y="18693"/>
                  <a:pt x="56354" y="17164"/>
                  <a:pt x="55953" y="15660"/>
                </a:cubicBezTo>
                <a:cubicBezTo>
                  <a:pt x="55505" y="14022"/>
                  <a:pt x="54826" y="12470"/>
                  <a:pt x="53952" y="11027"/>
                </a:cubicBezTo>
                <a:cubicBezTo>
                  <a:pt x="52654" y="8868"/>
                  <a:pt x="50907" y="6963"/>
                  <a:pt x="48906" y="5386"/>
                </a:cubicBezTo>
                <a:cubicBezTo>
                  <a:pt x="46893" y="3809"/>
                  <a:pt x="44624" y="2560"/>
                  <a:pt x="42235" y="1699"/>
                </a:cubicBezTo>
                <a:cubicBezTo>
                  <a:pt x="38923" y="510"/>
                  <a:pt x="35430" y="1"/>
                  <a:pt x="319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96" name="Google Shape;496;p42"/>
          <p:cNvGrpSpPr/>
          <p:nvPr/>
        </p:nvGrpSpPr>
        <p:grpSpPr>
          <a:xfrm>
            <a:off x="2880590" y="1238028"/>
            <a:ext cx="1279646" cy="1194765"/>
            <a:chOff x="4439940" y="1452641"/>
            <a:chExt cx="1279646" cy="1194765"/>
          </a:xfrm>
        </p:grpSpPr>
        <p:sp>
          <p:nvSpPr>
            <p:cNvPr id="497" name="Google Shape;497;p42"/>
            <p:cNvSpPr/>
            <p:nvPr/>
          </p:nvSpPr>
          <p:spPr>
            <a:xfrm>
              <a:off x="5641261" y="2050607"/>
              <a:ext cx="78326" cy="54438"/>
            </a:xfrm>
            <a:custGeom>
              <a:avLst/>
              <a:gdLst/>
              <a:ahLst/>
              <a:cxnLst/>
              <a:rect l="l" t="t" r="r" b="b"/>
              <a:pathLst>
                <a:path w="3692" h="2566" extrusionOk="0">
                  <a:moveTo>
                    <a:pt x="1849" y="1"/>
                  </a:moveTo>
                  <a:cubicBezTo>
                    <a:pt x="1647" y="1"/>
                    <a:pt x="1433" y="56"/>
                    <a:pt x="1215" y="181"/>
                  </a:cubicBezTo>
                  <a:cubicBezTo>
                    <a:pt x="0" y="871"/>
                    <a:pt x="734" y="2566"/>
                    <a:pt x="1858" y="2566"/>
                  </a:cubicBezTo>
                  <a:cubicBezTo>
                    <a:pt x="2059" y="2566"/>
                    <a:pt x="2272" y="2512"/>
                    <a:pt x="2488" y="2389"/>
                  </a:cubicBezTo>
                  <a:cubicBezTo>
                    <a:pt x="3691" y="1701"/>
                    <a:pt x="2969" y="1"/>
                    <a:pt x="1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5068032" y="1474004"/>
              <a:ext cx="84054" cy="58617"/>
            </a:xfrm>
            <a:custGeom>
              <a:avLst/>
              <a:gdLst/>
              <a:ahLst/>
              <a:cxnLst/>
              <a:rect l="l" t="t" r="r" b="b"/>
              <a:pathLst>
                <a:path w="3962" h="2763" extrusionOk="0">
                  <a:moveTo>
                    <a:pt x="1967" y="1"/>
                  </a:moveTo>
                  <a:cubicBezTo>
                    <a:pt x="1753" y="1"/>
                    <a:pt x="1526" y="58"/>
                    <a:pt x="1295" y="190"/>
                  </a:cubicBezTo>
                  <a:cubicBezTo>
                    <a:pt x="0" y="941"/>
                    <a:pt x="778" y="2762"/>
                    <a:pt x="1975" y="2762"/>
                  </a:cubicBezTo>
                  <a:cubicBezTo>
                    <a:pt x="2191" y="2762"/>
                    <a:pt x="2420" y="2703"/>
                    <a:pt x="2653" y="2568"/>
                  </a:cubicBezTo>
                  <a:cubicBezTo>
                    <a:pt x="3962" y="1826"/>
                    <a:pt x="3171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5398498" y="2235029"/>
              <a:ext cx="159834" cy="111273"/>
            </a:xfrm>
            <a:custGeom>
              <a:avLst/>
              <a:gdLst/>
              <a:ahLst/>
              <a:cxnLst/>
              <a:rect l="l" t="t" r="r" b="b"/>
              <a:pathLst>
                <a:path w="7534" h="5245" extrusionOk="0">
                  <a:moveTo>
                    <a:pt x="3758" y="1"/>
                  </a:moveTo>
                  <a:cubicBezTo>
                    <a:pt x="3348" y="1"/>
                    <a:pt x="2912" y="112"/>
                    <a:pt x="2469" y="367"/>
                  </a:cubicBezTo>
                  <a:cubicBezTo>
                    <a:pt x="0" y="1777"/>
                    <a:pt x="1492" y="5245"/>
                    <a:pt x="3778" y="5245"/>
                  </a:cubicBezTo>
                  <a:cubicBezTo>
                    <a:pt x="4188" y="5245"/>
                    <a:pt x="4623" y="5134"/>
                    <a:pt x="5065" y="4879"/>
                  </a:cubicBezTo>
                  <a:cubicBezTo>
                    <a:pt x="7533" y="3460"/>
                    <a:pt x="6043" y="1"/>
                    <a:pt x="3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5130319" y="1982167"/>
              <a:ext cx="185907" cy="129666"/>
            </a:xfrm>
            <a:custGeom>
              <a:avLst/>
              <a:gdLst/>
              <a:ahLst/>
              <a:cxnLst/>
              <a:rect l="l" t="t" r="r" b="b"/>
              <a:pathLst>
                <a:path w="8763" h="6112" extrusionOk="0">
                  <a:moveTo>
                    <a:pt x="4365" y="0"/>
                  </a:moveTo>
                  <a:cubicBezTo>
                    <a:pt x="3889" y="0"/>
                    <a:pt x="3385" y="129"/>
                    <a:pt x="2871" y="423"/>
                  </a:cubicBezTo>
                  <a:cubicBezTo>
                    <a:pt x="1" y="2081"/>
                    <a:pt x="1730" y="6111"/>
                    <a:pt x="4394" y="6111"/>
                  </a:cubicBezTo>
                  <a:cubicBezTo>
                    <a:pt x="4870" y="6111"/>
                    <a:pt x="5377" y="5982"/>
                    <a:pt x="5892" y="5688"/>
                  </a:cubicBezTo>
                  <a:cubicBezTo>
                    <a:pt x="8762" y="4031"/>
                    <a:pt x="7025" y="0"/>
                    <a:pt x="4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4786678" y="1797109"/>
              <a:ext cx="113352" cy="78899"/>
            </a:xfrm>
            <a:custGeom>
              <a:avLst/>
              <a:gdLst/>
              <a:ahLst/>
              <a:cxnLst/>
              <a:rect l="l" t="t" r="r" b="b"/>
              <a:pathLst>
                <a:path w="5343" h="3719" extrusionOk="0">
                  <a:moveTo>
                    <a:pt x="2659" y="0"/>
                  </a:moveTo>
                  <a:cubicBezTo>
                    <a:pt x="2370" y="0"/>
                    <a:pt x="2062" y="78"/>
                    <a:pt x="1748" y="256"/>
                  </a:cubicBezTo>
                  <a:cubicBezTo>
                    <a:pt x="0" y="1264"/>
                    <a:pt x="1051" y="3718"/>
                    <a:pt x="2674" y="3718"/>
                  </a:cubicBezTo>
                  <a:cubicBezTo>
                    <a:pt x="2966" y="3718"/>
                    <a:pt x="3276" y="3639"/>
                    <a:pt x="3592" y="3458"/>
                  </a:cubicBezTo>
                  <a:cubicBezTo>
                    <a:pt x="5342" y="2459"/>
                    <a:pt x="4287" y="0"/>
                    <a:pt x="2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5433715" y="1641476"/>
              <a:ext cx="89145" cy="62202"/>
            </a:xfrm>
            <a:custGeom>
              <a:avLst/>
              <a:gdLst/>
              <a:ahLst/>
              <a:cxnLst/>
              <a:rect l="l" t="t" r="r" b="b"/>
              <a:pathLst>
                <a:path w="4202" h="2932" extrusionOk="0">
                  <a:moveTo>
                    <a:pt x="2097" y="1"/>
                  </a:moveTo>
                  <a:cubicBezTo>
                    <a:pt x="1868" y="1"/>
                    <a:pt x="1626" y="63"/>
                    <a:pt x="1379" y="205"/>
                  </a:cubicBezTo>
                  <a:cubicBezTo>
                    <a:pt x="1" y="997"/>
                    <a:pt x="829" y="2932"/>
                    <a:pt x="2104" y="2932"/>
                  </a:cubicBezTo>
                  <a:cubicBezTo>
                    <a:pt x="2333" y="2932"/>
                    <a:pt x="2576" y="2870"/>
                    <a:pt x="2823" y="2728"/>
                  </a:cubicBezTo>
                  <a:cubicBezTo>
                    <a:pt x="4201" y="1936"/>
                    <a:pt x="3372" y="1"/>
                    <a:pt x="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4743994" y="1569302"/>
              <a:ext cx="91628" cy="63730"/>
            </a:xfrm>
            <a:custGeom>
              <a:avLst/>
              <a:gdLst/>
              <a:ahLst/>
              <a:cxnLst/>
              <a:rect l="l" t="t" r="r" b="b"/>
              <a:pathLst>
                <a:path w="4319" h="3004" extrusionOk="0">
                  <a:moveTo>
                    <a:pt x="2156" y="1"/>
                  </a:moveTo>
                  <a:cubicBezTo>
                    <a:pt x="1921" y="1"/>
                    <a:pt x="1672" y="65"/>
                    <a:pt x="1420" y="210"/>
                  </a:cubicBezTo>
                  <a:cubicBezTo>
                    <a:pt x="0" y="1023"/>
                    <a:pt x="848" y="3004"/>
                    <a:pt x="2160" y="3004"/>
                  </a:cubicBezTo>
                  <a:cubicBezTo>
                    <a:pt x="2395" y="3004"/>
                    <a:pt x="2645" y="2940"/>
                    <a:pt x="2900" y="2794"/>
                  </a:cubicBezTo>
                  <a:cubicBezTo>
                    <a:pt x="4319" y="1982"/>
                    <a:pt x="3462" y="1"/>
                    <a:pt x="2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4749870" y="1965768"/>
              <a:ext cx="182576" cy="127184"/>
            </a:xfrm>
            <a:custGeom>
              <a:avLst/>
              <a:gdLst/>
              <a:ahLst/>
              <a:cxnLst/>
              <a:rect l="l" t="t" r="r" b="b"/>
              <a:pathLst>
                <a:path w="8606" h="5995" extrusionOk="0">
                  <a:moveTo>
                    <a:pt x="4299" y="1"/>
                  </a:moveTo>
                  <a:cubicBezTo>
                    <a:pt x="3831" y="1"/>
                    <a:pt x="3334" y="129"/>
                    <a:pt x="2828" y="420"/>
                  </a:cubicBezTo>
                  <a:cubicBezTo>
                    <a:pt x="1" y="2035"/>
                    <a:pt x="1698" y="5995"/>
                    <a:pt x="4312" y="5995"/>
                  </a:cubicBezTo>
                  <a:cubicBezTo>
                    <a:pt x="4781" y="5995"/>
                    <a:pt x="5280" y="5867"/>
                    <a:pt x="5788" y="5576"/>
                  </a:cubicBezTo>
                  <a:cubicBezTo>
                    <a:pt x="8606" y="3961"/>
                    <a:pt x="6907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5112859" y="2223361"/>
              <a:ext cx="141398" cy="98395"/>
            </a:xfrm>
            <a:custGeom>
              <a:avLst/>
              <a:gdLst/>
              <a:ahLst/>
              <a:cxnLst/>
              <a:rect l="l" t="t" r="r" b="b"/>
              <a:pathLst>
                <a:path w="6665" h="4638" extrusionOk="0">
                  <a:moveTo>
                    <a:pt x="3326" y="0"/>
                  </a:moveTo>
                  <a:cubicBezTo>
                    <a:pt x="2964" y="0"/>
                    <a:pt x="2580" y="99"/>
                    <a:pt x="2190" y="323"/>
                  </a:cubicBezTo>
                  <a:cubicBezTo>
                    <a:pt x="0" y="1578"/>
                    <a:pt x="1314" y="4637"/>
                    <a:pt x="3340" y="4637"/>
                  </a:cubicBezTo>
                  <a:cubicBezTo>
                    <a:pt x="3703" y="4637"/>
                    <a:pt x="4090" y="4539"/>
                    <a:pt x="4483" y="4313"/>
                  </a:cubicBezTo>
                  <a:cubicBezTo>
                    <a:pt x="6664" y="3069"/>
                    <a:pt x="5346" y="0"/>
                    <a:pt x="3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4994310" y="1681933"/>
              <a:ext cx="178015" cy="124150"/>
            </a:xfrm>
            <a:custGeom>
              <a:avLst/>
              <a:gdLst/>
              <a:ahLst/>
              <a:cxnLst/>
              <a:rect l="l" t="t" r="r" b="b"/>
              <a:pathLst>
                <a:path w="8391" h="5852" extrusionOk="0">
                  <a:moveTo>
                    <a:pt x="4188" y="0"/>
                  </a:moveTo>
                  <a:cubicBezTo>
                    <a:pt x="3733" y="0"/>
                    <a:pt x="3249" y="124"/>
                    <a:pt x="2756" y="408"/>
                  </a:cubicBezTo>
                  <a:cubicBezTo>
                    <a:pt x="1" y="1992"/>
                    <a:pt x="1656" y="5851"/>
                    <a:pt x="4205" y="5851"/>
                  </a:cubicBezTo>
                  <a:cubicBezTo>
                    <a:pt x="4662" y="5851"/>
                    <a:pt x="5148" y="5727"/>
                    <a:pt x="5643" y="5442"/>
                  </a:cubicBezTo>
                  <a:cubicBezTo>
                    <a:pt x="8390" y="3868"/>
                    <a:pt x="6731" y="0"/>
                    <a:pt x="4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4439940" y="1452641"/>
              <a:ext cx="168065" cy="116937"/>
            </a:xfrm>
            <a:custGeom>
              <a:avLst/>
              <a:gdLst/>
              <a:ahLst/>
              <a:cxnLst/>
              <a:rect l="l" t="t" r="r" b="b"/>
              <a:pathLst>
                <a:path w="7922" h="5512" extrusionOk="0">
                  <a:moveTo>
                    <a:pt x="3957" y="0"/>
                  </a:moveTo>
                  <a:cubicBezTo>
                    <a:pt x="3526" y="0"/>
                    <a:pt x="3068" y="117"/>
                    <a:pt x="2603" y="385"/>
                  </a:cubicBezTo>
                  <a:cubicBezTo>
                    <a:pt x="0" y="1866"/>
                    <a:pt x="1568" y="5511"/>
                    <a:pt x="3969" y="5511"/>
                  </a:cubicBezTo>
                  <a:cubicBezTo>
                    <a:pt x="4399" y="5511"/>
                    <a:pt x="4856" y="5394"/>
                    <a:pt x="5320" y="5127"/>
                  </a:cubicBezTo>
                  <a:cubicBezTo>
                    <a:pt x="7922" y="3636"/>
                    <a:pt x="6356" y="0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4510608" y="1867543"/>
              <a:ext cx="141271" cy="98480"/>
            </a:xfrm>
            <a:custGeom>
              <a:avLst/>
              <a:gdLst/>
              <a:ahLst/>
              <a:cxnLst/>
              <a:rect l="l" t="t" r="r" b="b"/>
              <a:pathLst>
                <a:path w="6659" h="4642" extrusionOk="0">
                  <a:moveTo>
                    <a:pt x="3314" y="1"/>
                  </a:moveTo>
                  <a:cubicBezTo>
                    <a:pt x="2954" y="1"/>
                    <a:pt x="2572" y="98"/>
                    <a:pt x="2183" y="320"/>
                  </a:cubicBezTo>
                  <a:cubicBezTo>
                    <a:pt x="1" y="1576"/>
                    <a:pt x="1322" y="4642"/>
                    <a:pt x="3344" y="4642"/>
                  </a:cubicBezTo>
                  <a:cubicBezTo>
                    <a:pt x="3704" y="4642"/>
                    <a:pt x="4087" y="4544"/>
                    <a:pt x="4475" y="4322"/>
                  </a:cubicBezTo>
                  <a:cubicBezTo>
                    <a:pt x="6658" y="3066"/>
                    <a:pt x="5336" y="1"/>
                    <a:pt x="3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4484874" y="2147835"/>
              <a:ext cx="106224" cy="74104"/>
            </a:xfrm>
            <a:custGeom>
              <a:avLst/>
              <a:gdLst/>
              <a:ahLst/>
              <a:cxnLst/>
              <a:rect l="l" t="t" r="r" b="b"/>
              <a:pathLst>
                <a:path w="5007" h="3493" extrusionOk="0">
                  <a:moveTo>
                    <a:pt x="2496" y="0"/>
                  </a:moveTo>
                  <a:cubicBezTo>
                    <a:pt x="2223" y="0"/>
                    <a:pt x="1933" y="75"/>
                    <a:pt x="1637" y="244"/>
                  </a:cubicBezTo>
                  <a:cubicBezTo>
                    <a:pt x="1" y="1192"/>
                    <a:pt x="994" y="3493"/>
                    <a:pt x="2518" y="3493"/>
                  </a:cubicBezTo>
                  <a:cubicBezTo>
                    <a:pt x="2790" y="3493"/>
                    <a:pt x="3079" y="3419"/>
                    <a:pt x="3372" y="3253"/>
                  </a:cubicBezTo>
                  <a:cubicBezTo>
                    <a:pt x="5007" y="2307"/>
                    <a:pt x="4018" y="0"/>
                    <a:pt x="2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5280351" y="2576017"/>
              <a:ext cx="102532" cy="71388"/>
            </a:xfrm>
            <a:custGeom>
              <a:avLst/>
              <a:gdLst/>
              <a:ahLst/>
              <a:cxnLst/>
              <a:rect l="l" t="t" r="r" b="b"/>
              <a:pathLst>
                <a:path w="4833" h="3365" extrusionOk="0">
                  <a:moveTo>
                    <a:pt x="2407" y="0"/>
                  </a:moveTo>
                  <a:cubicBezTo>
                    <a:pt x="2146" y="0"/>
                    <a:pt x="1868" y="71"/>
                    <a:pt x="1585" y="232"/>
                  </a:cubicBezTo>
                  <a:cubicBezTo>
                    <a:pt x="1" y="1149"/>
                    <a:pt x="956" y="3365"/>
                    <a:pt x="2422" y="3365"/>
                  </a:cubicBezTo>
                  <a:cubicBezTo>
                    <a:pt x="2685" y="3365"/>
                    <a:pt x="2963" y="3294"/>
                    <a:pt x="3247" y="3132"/>
                  </a:cubicBezTo>
                  <a:cubicBezTo>
                    <a:pt x="4832" y="2226"/>
                    <a:pt x="3875" y="0"/>
                    <a:pt x="2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7593945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67"/>
          <p:cNvSpPr txBox="1">
            <a:spLocks noGrp="1"/>
          </p:cNvSpPr>
          <p:nvPr>
            <p:ph type="title"/>
          </p:nvPr>
        </p:nvSpPr>
        <p:spPr>
          <a:xfrm>
            <a:off x="623750" y="453625"/>
            <a:ext cx="4798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Testare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06" name="Google Shape;1406;p67"/>
          <p:cNvSpPr txBox="1">
            <a:spLocks noGrp="1"/>
          </p:cNvSpPr>
          <p:nvPr>
            <p:ph type="subTitle" idx="2"/>
          </p:nvPr>
        </p:nvSpPr>
        <p:spPr>
          <a:xfrm>
            <a:off x="623749" y="2020823"/>
            <a:ext cx="4655481" cy="1880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Teste unitare </a:t>
            </a:r>
            <a:r>
              <a:rPr lang="en-US" dirty="0"/>
              <a:t>pentru componentele frontend și backend[6], verificând funcționalitățile și logica individuală a acestora.</a:t>
            </a:r>
          </a:p>
          <a:p>
            <a:r>
              <a:rPr lang="en-US" b="1" dirty="0"/>
              <a:t>Teste de integrare</a:t>
            </a:r>
            <a:r>
              <a:rPr lang="en-US" dirty="0"/>
              <a:t> realizate cu Postman pentru a asigura coerența datelor între React și Django, consolidând astfel fiabilitatea sistemului înainte de lansarea în producție într-un </a:t>
            </a:r>
            <a:r>
              <a:rPr lang="en-US" b="1" dirty="0"/>
              <a:t>container Docker</a:t>
            </a:r>
            <a:r>
              <a:rPr lang="en-US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65B00-4294-E9CC-5DA3-BF6DCCFE219E}"/>
              </a:ext>
            </a:extLst>
          </p:cNvPr>
          <p:cNvSpPr txBox="1"/>
          <p:nvPr/>
        </p:nvSpPr>
        <p:spPr>
          <a:xfrm>
            <a:off x="623750" y="4506994"/>
            <a:ext cx="652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[6] Django, “Testing in django.” [Online]. Available: https://docs.djangoproject.com/en/5.0/topics/testing/</a:t>
            </a:r>
            <a:endParaRPr lang="ro-RO" sz="1000" dirty="0"/>
          </a:p>
        </p:txBody>
      </p:sp>
      <p:pic>
        <p:nvPicPr>
          <p:cNvPr id="4" name="Picture 3" descr="A computer screen with gears and symbols&#10;&#10;Description automatically generated">
            <a:extLst>
              <a:ext uri="{FF2B5EF4-FFF2-40B4-BE49-F238E27FC236}">
                <a16:creationId xmlns:a16="http://schemas.microsoft.com/office/drawing/2014/main" id="{ECD9F52D-8DBD-3322-8A40-A6F9E5FF5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76" y="1744052"/>
            <a:ext cx="2433775" cy="24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6458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2"/>
          <p:cNvPicPr preferRelativeResize="0"/>
          <p:nvPr/>
        </p:nvPicPr>
        <p:blipFill rotWithShape="1">
          <a:blip r:embed="rId3">
            <a:alphaModFix/>
          </a:blip>
          <a:srcRect l="32196" r="7858"/>
          <a:stretch/>
        </p:blipFill>
        <p:spPr>
          <a:xfrm>
            <a:off x="3711375" y="0"/>
            <a:ext cx="5480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2"/>
          <p:cNvSpPr txBox="1">
            <a:spLocks noGrp="1"/>
          </p:cNvSpPr>
          <p:nvPr>
            <p:ph type="title"/>
          </p:nvPr>
        </p:nvSpPr>
        <p:spPr>
          <a:xfrm>
            <a:off x="624050" y="2496300"/>
            <a:ext cx="2592900" cy="15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/>
              <a:t>Rezultate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493" name="Google Shape;493;p42"/>
          <p:cNvSpPr txBox="1">
            <a:spLocks noGrp="1"/>
          </p:cNvSpPr>
          <p:nvPr>
            <p:ph type="title" idx="2"/>
          </p:nvPr>
        </p:nvSpPr>
        <p:spPr>
          <a:xfrm>
            <a:off x="624049" y="403050"/>
            <a:ext cx="2189899" cy="1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6</a:t>
            </a:r>
            <a:endParaRPr dirty="0"/>
          </a:p>
        </p:txBody>
      </p:sp>
      <p:sp>
        <p:nvSpPr>
          <p:cNvPr id="495" name="Google Shape;495;p42"/>
          <p:cNvSpPr/>
          <p:nvPr/>
        </p:nvSpPr>
        <p:spPr>
          <a:xfrm>
            <a:off x="3338994" y="2951321"/>
            <a:ext cx="4265698" cy="3175135"/>
          </a:xfrm>
          <a:custGeom>
            <a:avLst/>
            <a:gdLst/>
            <a:ahLst/>
            <a:cxnLst/>
            <a:rect l="l" t="t" r="r" b="b"/>
            <a:pathLst>
              <a:path w="56548" h="42091" extrusionOk="0">
                <a:moveTo>
                  <a:pt x="31925" y="1"/>
                </a:moveTo>
                <a:cubicBezTo>
                  <a:pt x="28686" y="1"/>
                  <a:pt x="25435" y="437"/>
                  <a:pt x="22282" y="1153"/>
                </a:cubicBezTo>
                <a:cubicBezTo>
                  <a:pt x="14203" y="3009"/>
                  <a:pt x="6574" y="6757"/>
                  <a:pt x="157" y="12021"/>
                </a:cubicBezTo>
                <a:cubicBezTo>
                  <a:pt x="24" y="12130"/>
                  <a:pt x="0" y="12337"/>
                  <a:pt x="122" y="12470"/>
                </a:cubicBezTo>
                <a:cubicBezTo>
                  <a:pt x="182" y="12551"/>
                  <a:pt x="274" y="12591"/>
                  <a:pt x="366" y="12591"/>
                </a:cubicBezTo>
                <a:cubicBezTo>
                  <a:pt x="439" y="12591"/>
                  <a:pt x="511" y="12566"/>
                  <a:pt x="570" y="12518"/>
                </a:cubicBezTo>
                <a:cubicBezTo>
                  <a:pt x="6901" y="7327"/>
                  <a:pt x="14446" y="3615"/>
                  <a:pt x="22427" y="1784"/>
                </a:cubicBezTo>
                <a:cubicBezTo>
                  <a:pt x="25532" y="1081"/>
                  <a:pt x="28747" y="656"/>
                  <a:pt x="31925" y="656"/>
                </a:cubicBezTo>
                <a:cubicBezTo>
                  <a:pt x="35370" y="656"/>
                  <a:pt x="38790" y="1153"/>
                  <a:pt x="42017" y="2305"/>
                </a:cubicBezTo>
                <a:cubicBezTo>
                  <a:pt x="45109" y="3421"/>
                  <a:pt x="48020" y="5216"/>
                  <a:pt x="50362" y="7533"/>
                </a:cubicBezTo>
                <a:cubicBezTo>
                  <a:pt x="51526" y="8685"/>
                  <a:pt x="52557" y="9971"/>
                  <a:pt x="53406" y="11366"/>
                </a:cubicBezTo>
                <a:cubicBezTo>
                  <a:pt x="54243" y="12749"/>
                  <a:pt x="54898" y="14253"/>
                  <a:pt x="55322" y="15830"/>
                </a:cubicBezTo>
                <a:cubicBezTo>
                  <a:pt x="55711" y="17273"/>
                  <a:pt x="55893" y="18753"/>
                  <a:pt x="55893" y="20233"/>
                </a:cubicBezTo>
                <a:cubicBezTo>
                  <a:pt x="55893" y="22380"/>
                  <a:pt x="55516" y="24515"/>
                  <a:pt x="54801" y="26553"/>
                </a:cubicBezTo>
                <a:cubicBezTo>
                  <a:pt x="54085" y="28590"/>
                  <a:pt x="53042" y="30518"/>
                  <a:pt x="51732" y="32229"/>
                </a:cubicBezTo>
                <a:cubicBezTo>
                  <a:pt x="49961" y="34521"/>
                  <a:pt x="47718" y="36426"/>
                  <a:pt x="45206" y="37906"/>
                </a:cubicBezTo>
                <a:cubicBezTo>
                  <a:pt x="42708" y="39373"/>
                  <a:pt x="39918" y="40429"/>
                  <a:pt x="37068" y="41011"/>
                </a:cubicBezTo>
                <a:cubicBezTo>
                  <a:pt x="35709" y="41278"/>
                  <a:pt x="34290" y="41435"/>
                  <a:pt x="32883" y="41435"/>
                </a:cubicBezTo>
                <a:cubicBezTo>
                  <a:pt x="31100" y="41435"/>
                  <a:pt x="29341" y="41192"/>
                  <a:pt x="27728" y="40623"/>
                </a:cubicBezTo>
                <a:cubicBezTo>
                  <a:pt x="26928" y="40332"/>
                  <a:pt x="26176" y="39968"/>
                  <a:pt x="25472" y="39519"/>
                </a:cubicBezTo>
                <a:cubicBezTo>
                  <a:pt x="24769" y="39058"/>
                  <a:pt x="24114" y="38524"/>
                  <a:pt x="23543" y="37882"/>
                </a:cubicBezTo>
                <a:cubicBezTo>
                  <a:pt x="23058" y="37335"/>
                  <a:pt x="22645" y="36741"/>
                  <a:pt x="22294" y="36111"/>
                </a:cubicBezTo>
                <a:cubicBezTo>
                  <a:pt x="21772" y="35165"/>
                  <a:pt x="21408" y="34133"/>
                  <a:pt x="21166" y="33054"/>
                </a:cubicBezTo>
                <a:cubicBezTo>
                  <a:pt x="20936" y="31974"/>
                  <a:pt x="20826" y="30846"/>
                  <a:pt x="20826" y="29706"/>
                </a:cubicBezTo>
                <a:cubicBezTo>
                  <a:pt x="20826" y="28359"/>
                  <a:pt x="20972" y="27001"/>
                  <a:pt x="21238" y="25704"/>
                </a:cubicBezTo>
                <a:cubicBezTo>
                  <a:pt x="21639" y="23641"/>
                  <a:pt x="22306" y="21604"/>
                  <a:pt x="23240" y="19723"/>
                </a:cubicBezTo>
                <a:cubicBezTo>
                  <a:pt x="24174" y="17844"/>
                  <a:pt x="25387" y="16121"/>
                  <a:pt x="26903" y="14690"/>
                </a:cubicBezTo>
                <a:cubicBezTo>
                  <a:pt x="28165" y="13477"/>
                  <a:pt x="29669" y="12482"/>
                  <a:pt x="31282" y="11790"/>
                </a:cubicBezTo>
                <a:cubicBezTo>
                  <a:pt x="32895" y="11100"/>
                  <a:pt x="34618" y="10723"/>
                  <a:pt x="36352" y="10723"/>
                </a:cubicBezTo>
                <a:cubicBezTo>
                  <a:pt x="37007" y="10723"/>
                  <a:pt x="37662" y="10772"/>
                  <a:pt x="38305" y="10893"/>
                </a:cubicBezTo>
                <a:cubicBezTo>
                  <a:pt x="39324" y="11075"/>
                  <a:pt x="40319" y="11415"/>
                  <a:pt x="41241" y="11887"/>
                </a:cubicBezTo>
                <a:cubicBezTo>
                  <a:pt x="42623" y="12604"/>
                  <a:pt x="43848" y="13622"/>
                  <a:pt x="44782" y="14847"/>
                </a:cubicBezTo>
                <a:cubicBezTo>
                  <a:pt x="45243" y="15454"/>
                  <a:pt x="45631" y="16121"/>
                  <a:pt x="45934" y="16812"/>
                </a:cubicBezTo>
                <a:cubicBezTo>
                  <a:pt x="46238" y="17516"/>
                  <a:pt x="46444" y="18243"/>
                  <a:pt x="46553" y="19008"/>
                </a:cubicBezTo>
                <a:cubicBezTo>
                  <a:pt x="46589" y="19323"/>
                  <a:pt x="46613" y="19650"/>
                  <a:pt x="46613" y="19966"/>
                </a:cubicBezTo>
                <a:cubicBezTo>
                  <a:pt x="46613" y="20912"/>
                  <a:pt x="46432" y="21846"/>
                  <a:pt x="46117" y="22731"/>
                </a:cubicBezTo>
                <a:cubicBezTo>
                  <a:pt x="45861" y="23399"/>
                  <a:pt x="45534" y="24041"/>
                  <a:pt x="45146" y="24623"/>
                </a:cubicBezTo>
                <a:cubicBezTo>
                  <a:pt x="44551" y="25497"/>
                  <a:pt x="43799" y="26261"/>
                  <a:pt x="42926" y="26831"/>
                </a:cubicBezTo>
                <a:cubicBezTo>
                  <a:pt x="42065" y="27402"/>
                  <a:pt x="41095" y="27790"/>
                  <a:pt x="40052" y="27911"/>
                </a:cubicBezTo>
                <a:cubicBezTo>
                  <a:pt x="39797" y="27947"/>
                  <a:pt x="39542" y="27960"/>
                  <a:pt x="39287" y="27960"/>
                </a:cubicBezTo>
                <a:cubicBezTo>
                  <a:pt x="38087" y="27960"/>
                  <a:pt x="36886" y="27632"/>
                  <a:pt x="35831" y="27038"/>
                </a:cubicBezTo>
                <a:cubicBezTo>
                  <a:pt x="35297" y="26747"/>
                  <a:pt x="34799" y="26383"/>
                  <a:pt x="34363" y="25970"/>
                </a:cubicBezTo>
                <a:cubicBezTo>
                  <a:pt x="33926" y="25558"/>
                  <a:pt x="33550" y="25084"/>
                  <a:pt x="33235" y="24563"/>
                </a:cubicBezTo>
                <a:cubicBezTo>
                  <a:pt x="32920" y="24030"/>
                  <a:pt x="32677" y="23447"/>
                  <a:pt x="32519" y="22841"/>
                </a:cubicBezTo>
                <a:cubicBezTo>
                  <a:pt x="32362" y="22246"/>
                  <a:pt x="32276" y="21615"/>
                  <a:pt x="32276" y="20985"/>
                </a:cubicBezTo>
                <a:cubicBezTo>
                  <a:pt x="32276" y="20281"/>
                  <a:pt x="32373" y="19566"/>
                  <a:pt x="32580" y="18887"/>
                </a:cubicBezTo>
                <a:cubicBezTo>
                  <a:pt x="32786" y="18207"/>
                  <a:pt x="33089" y="17564"/>
                  <a:pt x="33502" y="16982"/>
                </a:cubicBezTo>
                <a:cubicBezTo>
                  <a:pt x="33599" y="16836"/>
                  <a:pt x="33562" y="16631"/>
                  <a:pt x="33416" y="16534"/>
                </a:cubicBezTo>
                <a:cubicBezTo>
                  <a:pt x="33359" y="16490"/>
                  <a:pt x="33292" y="16470"/>
                  <a:pt x="33227" y="16470"/>
                </a:cubicBezTo>
                <a:cubicBezTo>
                  <a:pt x="33126" y="16470"/>
                  <a:pt x="33027" y="16518"/>
                  <a:pt x="32968" y="16606"/>
                </a:cubicBezTo>
                <a:cubicBezTo>
                  <a:pt x="32519" y="17249"/>
                  <a:pt x="32192" y="17952"/>
                  <a:pt x="31961" y="18693"/>
                </a:cubicBezTo>
                <a:cubicBezTo>
                  <a:pt x="31743" y="19445"/>
                  <a:pt x="31634" y="20208"/>
                  <a:pt x="31634" y="20985"/>
                </a:cubicBezTo>
                <a:cubicBezTo>
                  <a:pt x="31634" y="21676"/>
                  <a:pt x="31718" y="22356"/>
                  <a:pt x="31888" y="23011"/>
                </a:cubicBezTo>
                <a:cubicBezTo>
                  <a:pt x="32071" y="23677"/>
                  <a:pt x="32325" y="24308"/>
                  <a:pt x="32689" y="24903"/>
                </a:cubicBezTo>
                <a:cubicBezTo>
                  <a:pt x="33028" y="25473"/>
                  <a:pt x="33441" y="25982"/>
                  <a:pt x="33926" y="26431"/>
                </a:cubicBezTo>
                <a:cubicBezTo>
                  <a:pt x="34642" y="27122"/>
                  <a:pt x="35491" y="27656"/>
                  <a:pt x="36400" y="28032"/>
                </a:cubicBezTo>
                <a:cubicBezTo>
                  <a:pt x="37322" y="28396"/>
                  <a:pt x="38305" y="28602"/>
                  <a:pt x="39287" y="28602"/>
                </a:cubicBezTo>
                <a:cubicBezTo>
                  <a:pt x="39567" y="28602"/>
                  <a:pt x="39845" y="28590"/>
                  <a:pt x="40125" y="28553"/>
                </a:cubicBezTo>
                <a:cubicBezTo>
                  <a:pt x="41155" y="28432"/>
                  <a:pt x="42114" y="28093"/>
                  <a:pt x="42975" y="27571"/>
                </a:cubicBezTo>
                <a:cubicBezTo>
                  <a:pt x="43618" y="27195"/>
                  <a:pt x="44200" y="26710"/>
                  <a:pt x="44721" y="26164"/>
                </a:cubicBezTo>
                <a:cubicBezTo>
                  <a:pt x="45510" y="25351"/>
                  <a:pt x="46141" y="24369"/>
                  <a:pt x="46577" y="23314"/>
                </a:cubicBezTo>
                <a:cubicBezTo>
                  <a:pt x="47014" y="22259"/>
                  <a:pt x="47257" y="21119"/>
                  <a:pt x="47257" y="19966"/>
                </a:cubicBezTo>
                <a:cubicBezTo>
                  <a:pt x="47257" y="19626"/>
                  <a:pt x="47232" y="19275"/>
                  <a:pt x="47196" y="18923"/>
                </a:cubicBezTo>
                <a:cubicBezTo>
                  <a:pt x="47038" y="17831"/>
                  <a:pt x="46686" y="16788"/>
                  <a:pt x="46177" y="15830"/>
                </a:cubicBezTo>
                <a:cubicBezTo>
                  <a:pt x="45413" y="14386"/>
                  <a:pt x="44285" y="13137"/>
                  <a:pt x="42939" y="12179"/>
                </a:cubicBezTo>
                <a:cubicBezTo>
                  <a:pt x="41604" y="11221"/>
                  <a:pt x="40052" y="10542"/>
                  <a:pt x="38426" y="10250"/>
                </a:cubicBezTo>
                <a:cubicBezTo>
                  <a:pt x="37735" y="10129"/>
                  <a:pt x="37044" y="10068"/>
                  <a:pt x="36352" y="10068"/>
                </a:cubicBezTo>
                <a:cubicBezTo>
                  <a:pt x="34521" y="10068"/>
                  <a:pt x="32713" y="10480"/>
                  <a:pt x="31027" y="11197"/>
                </a:cubicBezTo>
                <a:cubicBezTo>
                  <a:pt x="29341" y="11924"/>
                  <a:pt x="27777" y="12955"/>
                  <a:pt x="26454" y="14216"/>
                </a:cubicBezTo>
                <a:cubicBezTo>
                  <a:pt x="24877" y="15720"/>
                  <a:pt x="23628" y="17504"/>
                  <a:pt x="22658" y="19432"/>
                </a:cubicBezTo>
                <a:cubicBezTo>
                  <a:pt x="21699" y="21373"/>
                  <a:pt x="21020" y="23459"/>
                  <a:pt x="20596" y="25570"/>
                </a:cubicBezTo>
                <a:cubicBezTo>
                  <a:pt x="20329" y="26916"/>
                  <a:pt x="20184" y="28311"/>
                  <a:pt x="20184" y="29706"/>
                </a:cubicBezTo>
                <a:cubicBezTo>
                  <a:pt x="20184" y="31283"/>
                  <a:pt x="20378" y="32847"/>
                  <a:pt x="20839" y="34303"/>
                </a:cubicBezTo>
                <a:cubicBezTo>
                  <a:pt x="21069" y="35043"/>
                  <a:pt x="21360" y="35747"/>
                  <a:pt x="21724" y="36426"/>
                </a:cubicBezTo>
                <a:cubicBezTo>
                  <a:pt x="22100" y="37093"/>
                  <a:pt x="22537" y="37723"/>
                  <a:pt x="23058" y="38318"/>
                </a:cubicBezTo>
                <a:cubicBezTo>
                  <a:pt x="23677" y="38997"/>
                  <a:pt x="24368" y="39580"/>
                  <a:pt x="25120" y="40052"/>
                </a:cubicBezTo>
                <a:cubicBezTo>
                  <a:pt x="26236" y="40780"/>
                  <a:pt x="27497" y="41289"/>
                  <a:pt x="28807" y="41617"/>
                </a:cubicBezTo>
                <a:cubicBezTo>
                  <a:pt x="30130" y="41944"/>
                  <a:pt x="31500" y="42090"/>
                  <a:pt x="32883" y="42090"/>
                </a:cubicBezTo>
                <a:cubicBezTo>
                  <a:pt x="34338" y="42090"/>
                  <a:pt x="35806" y="41920"/>
                  <a:pt x="37201" y="41642"/>
                </a:cubicBezTo>
                <a:cubicBezTo>
                  <a:pt x="40125" y="41047"/>
                  <a:pt x="42963" y="39968"/>
                  <a:pt x="45534" y="38464"/>
                </a:cubicBezTo>
                <a:cubicBezTo>
                  <a:pt x="48117" y="36947"/>
                  <a:pt x="50410" y="34995"/>
                  <a:pt x="52241" y="32617"/>
                </a:cubicBezTo>
                <a:cubicBezTo>
                  <a:pt x="53600" y="30858"/>
                  <a:pt x="54680" y="28869"/>
                  <a:pt x="55408" y="26771"/>
                </a:cubicBezTo>
                <a:cubicBezTo>
                  <a:pt x="56147" y="24672"/>
                  <a:pt x="56548" y="22453"/>
                  <a:pt x="56548" y="20233"/>
                </a:cubicBezTo>
                <a:cubicBezTo>
                  <a:pt x="56548" y="18693"/>
                  <a:pt x="56354" y="17164"/>
                  <a:pt x="55953" y="15660"/>
                </a:cubicBezTo>
                <a:cubicBezTo>
                  <a:pt x="55505" y="14022"/>
                  <a:pt x="54826" y="12470"/>
                  <a:pt x="53952" y="11027"/>
                </a:cubicBezTo>
                <a:cubicBezTo>
                  <a:pt x="52654" y="8868"/>
                  <a:pt x="50907" y="6963"/>
                  <a:pt x="48906" y="5386"/>
                </a:cubicBezTo>
                <a:cubicBezTo>
                  <a:pt x="46893" y="3809"/>
                  <a:pt x="44624" y="2560"/>
                  <a:pt x="42235" y="1699"/>
                </a:cubicBezTo>
                <a:cubicBezTo>
                  <a:pt x="38923" y="510"/>
                  <a:pt x="35430" y="1"/>
                  <a:pt x="319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96" name="Google Shape;496;p42"/>
          <p:cNvGrpSpPr/>
          <p:nvPr/>
        </p:nvGrpSpPr>
        <p:grpSpPr>
          <a:xfrm>
            <a:off x="2880590" y="1238028"/>
            <a:ext cx="1279646" cy="1194765"/>
            <a:chOff x="4439940" y="1452641"/>
            <a:chExt cx="1279646" cy="1194765"/>
          </a:xfrm>
        </p:grpSpPr>
        <p:sp>
          <p:nvSpPr>
            <p:cNvPr id="497" name="Google Shape;497;p42"/>
            <p:cNvSpPr/>
            <p:nvPr/>
          </p:nvSpPr>
          <p:spPr>
            <a:xfrm>
              <a:off x="5641261" y="2050607"/>
              <a:ext cx="78326" cy="54438"/>
            </a:xfrm>
            <a:custGeom>
              <a:avLst/>
              <a:gdLst/>
              <a:ahLst/>
              <a:cxnLst/>
              <a:rect l="l" t="t" r="r" b="b"/>
              <a:pathLst>
                <a:path w="3692" h="2566" extrusionOk="0">
                  <a:moveTo>
                    <a:pt x="1849" y="1"/>
                  </a:moveTo>
                  <a:cubicBezTo>
                    <a:pt x="1647" y="1"/>
                    <a:pt x="1433" y="56"/>
                    <a:pt x="1215" y="181"/>
                  </a:cubicBezTo>
                  <a:cubicBezTo>
                    <a:pt x="0" y="871"/>
                    <a:pt x="734" y="2566"/>
                    <a:pt x="1858" y="2566"/>
                  </a:cubicBezTo>
                  <a:cubicBezTo>
                    <a:pt x="2059" y="2566"/>
                    <a:pt x="2272" y="2512"/>
                    <a:pt x="2488" y="2389"/>
                  </a:cubicBezTo>
                  <a:cubicBezTo>
                    <a:pt x="3691" y="1701"/>
                    <a:pt x="2969" y="1"/>
                    <a:pt x="1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5068032" y="1474004"/>
              <a:ext cx="84054" cy="58617"/>
            </a:xfrm>
            <a:custGeom>
              <a:avLst/>
              <a:gdLst/>
              <a:ahLst/>
              <a:cxnLst/>
              <a:rect l="l" t="t" r="r" b="b"/>
              <a:pathLst>
                <a:path w="3962" h="2763" extrusionOk="0">
                  <a:moveTo>
                    <a:pt x="1967" y="1"/>
                  </a:moveTo>
                  <a:cubicBezTo>
                    <a:pt x="1753" y="1"/>
                    <a:pt x="1526" y="58"/>
                    <a:pt x="1295" y="190"/>
                  </a:cubicBezTo>
                  <a:cubicBezTo>
                    <a:pt x="0" y="941"/>
                    <a:pt x="778" y="2762"/>
                    <a:pt x="1975" y="2762"/>
                  </a:cubicBezTo>
                  <a:cubicBezTo>
                    <a:pt x="2191" y="2762"/>
                    <a:pt x="2420" y="2703"/>
                    <a:pt x="2653" y="2568"/>
                  </a:cubicBezTo>
                  <a:cubicBezTo>
                    <a:pt x="3962" y="1826"/>
                    <a:pt x="3171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5398498" y="2235029"/>
              <a:ext cx="159834" cy="111273"/>
            </a:xfrm>
            <a:custGeom>
              <a:avLst/>
              <a:gdLst/>
              <a:ahLst/>
              <a:cxnLst/>
              <a:rect l="l" t="t" r="r" b="b"/>
              <a:pathLst>
                <a:path w="7534" h="5245" extrusionOk="0">
                  <a:moveTo>
                    <a:pt x="3758" y="1"/>
                  </a:moveTo>
                  <a:cubicBezTo>
                    <a:pt x="3348" y="1"/>
                    <a:pt x="2912" y="112"/>
                    <a:pt x="2469" y="367"/>
                  </a:cubicBezTo>
                  <a:cubicBezTo>
                    <a:pt x="0" y="1777"/>
                    <a:pt x="1492" y="5245"/>
                    <a:pt x="3778" y="5245"/>
                  </a:cubicBezTo>
                  <a:cubicBezTo>
                    <a:pt x="4188" y="5245"/>
                    <a:pt x="4623" y="5134"/>
                    <a:pt x="5065" y="4879"/>
                  </a:cubicBezTo>
                  <a:cubicBezTo>
                    <a:pt x="7533" y="3460"/>
                    <a:pt x="6043" y="1"/>
                    <a:pt x="3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5130319" y="1982167"/>
              <a:ext cx="185907" cy="129666"/>
            </a:xfrm>
            <a:custGeom>
              <a:avLst/>
              <a:gdLst/>
              <a:ahLst/>
              <a:cxnLst/>
              <a:rect l="l" t="t" r="r" b="b"/>
              <a:pathLst>
                <a:path w="8763" h="6112" extrusionOk="0">
                  <a:moveTo>
                    <a:pt x="4365" y="0"/>
                  </a:moveTo>
                  <a:cubicBezTo>
                    <a:pt x="3889" y="0"/>
                    <a:pt x="3385" y="129"/>
                    <a:pt x="2871" y="423"/>
                  </a:cubicBezTo>
                  <a:cubicBezTo>
                    <a:pt x="1" y="2081"/>
                    <a:pt x="1730" y="6111"/>
                    <a:pt x="4394" y="6111"/>
                  </a:cubicBezTo>
                  <a:cubicBezTo>
                    <a:pt x="4870" y="6111"/>
                    <a:pt x="5377" y="5982"/>
                    <a:pt x="5892" y="5688"/>
                  </a:cubicBezTo>
                  <a:cubicBezTo>
                    <a:pt x="8762" y="4031"/>
                    <a:pt x="7025" y="0"/>
                    <a:pt x="4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4786678" y="1797109"/>
              <a:ext cx="113352" cy="78899"/>
            </a:xfrm>
            <a:custGeom>
              <a:avLst/>
              <a:gdLst/>
              <a:ahLst/>
              <a:cxnLst/>
              <a:rect l="l" t="t" r="r" b="b"/>
              <a:pathLst>
                <a:path w="5343" h="3719" extrusionOk="0">
                  <a:moveTo>
                    <a:pt x="2659" y="0"/>
                  </a:moveTo>
                  <a:cubicBezTo>
                    <a:pt x="2370" y="0"/>
                    <a:pt x="2062" y="78"/>
                    <a:pt x="1748" y="256"/>
                  </a:cubicBezTo>
                  <a:cubicBezTo>
                    <a:pt x="0" y="1264"/>
                    <a:pt x="1051" y="3718"/>
                    <a:pt x="2674" y="3718"/>
                  </a:cubicBezTo>
                  <a:cubicBezTo>
                    <a:pt x="2966" y="3718"/>
                    <a:pt x="3276" y="3639"/>
                    <a:pt x="3592" y="3458"/>
                  </a:cubicBezTo>
                  <a:cubicBezTo>
                    <a:pt x="5342" y="2459"/>
                    <a:pt x="4287" y="0"/>
                    <a:pt x="2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5433715" y="1641476"/>
              <a:ext cx="89145" cy="62202"/>
            </a:xfrm>
            <a:custGeom>
              <a:avLst/>
              <a:gdLst/>
              <a:ahLst/>
              <a:cxnLst/>
              <a:rect l="l" t="t" r="r" b="b"/>
              <a:pathLst>
                <a:path w="4202" h="2932" extrusionOk="0">
                  <a:moveTo>
                    <a:pt x="2097" y="1"/>
                  </a:moveTo>
                  <a:cubicBezTo>
                    <a:pt x="1868" y="1"/>
                    <a:pt x="1626" y="63"/>
                    <a:pt x="1379" y="205"/>
                  </a:cubicBezTo>
                  <a:cubicBezTo>
                    <a:pt x="1" y="997"/>
                    <a:pt x="829" y="2932"/>
                    <a:pt x="2104" y="2932"/>
                  </a:cubicBezTo>
                  <a:cubicBezTo>
                    <a:pt x="2333" y="2932"/>
                    <a:pt x="2576" y="2870"/>
                    <a:pt x="2823" y="2728"/>
                  </a:cubicBezTo>
                  <a:cubicBezTo>
                    <a:pt x="4201" y="1936"/>
                    <a:pt x="3372" y="1"/>
                    <a:pt x="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4743994" y="1569302"/>
              <a:ext cx="91628" cy="63730"/>
            </a:xfrm>
            <a:custGeom>
              <a:avLst/>
              <a:gdLst/>
              <a:ahLst/>
              <a:cxnLst/>
              <a:rect l="l" t="t" r="r" b="b"/>
              <a:pathLst>
                <a:path w="4319" h="3004" extrusionOk="0">
                  <a:moveTo>
                    <a:pt x="2156" y="1"/>
                  </a:moveTo>
                  <a:cubicBezTo>
                    <a:pt x="1921" y="1"/>
                    <a:pt x="1672" y="65"/>
                    <a:pt x="1420" y="210"/>
                  </a:cubicBezTo>
                  <a:cubicBezTo>
                    <a:pt x="0" y="1023"/>
                    <a:pt x="848" y="3004"/>
                    <a:pt x="2160" y="3004"/>
                  </a:cubicBezTo>
                  <a:cubicBezTo>
                    <a:pt x="2395" y="3004"/>
                    <a:pt x="2645" y="2940"/>
                    <a:pt x="2900" y="2794"/>
                  </a:cubicBezTo>
                  <a:cubicBezTo>
                    <a:pt x="4319" y="1982"/>
                    <a:pt x="3462" y="1"/>
                    <a:pt x="2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4749870" y="1965768"/>
              <a:ext cx="182576" cy="127184"/>
            </a:xfrm>
            <a:custGeom>
              <a:avLst/>
              <a:gdLst/>
              <a:ahLst/>
              <a:cxnLst/>
              <a:rect l="l" t="t" r="r" b="b"/>
              <a:pathLst>
                <a:path w="8606" h="5995" extrusionOk="0">
                  <a:moveTo>
                    <a:pt x="4299" y="1"/>
                  </a:moveTo>
                  <a:cubicBezTo>
                    <a:pt x="3831" y="1"/>
                    <a:pt x="3334" y="129"/>
                    <a:pt x="2828" y="420"/>
                  </a:cubicBezTo>
                  <a:cubicBezTo>
                    <a:pt x="1" y="2035"/>
                    <a:pt x="1698" y="5995"/>
                    <a:pt x="4312" y="5995"/>
                  </a:cubicBezTo>
                  <a:cubicBezTo>
                    <a:pt x="4781" y="5995"/>
                    <a:pt x="5280" y="5867"/>
                    <a:pt x="5788" y="5576"/>
                  </a:cubicBezTo>
                  <a:cubicBezTo>
                    <a:pt x="8606" y="3961"/>
                    <a:pt x="6907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5112859" y="2223361"/>
              <a:ext cx="141398" cy="98395"/>
            </a:xfrm>
            <a:custGeom>
              <a:avLst/>
              <a:gdLst/>
              <a:ahLst/>
              <a:cxnLst/>
              <a:rect l="l" t="t" r="r" b="b"/>
              <a:pathLst>
                <a:path w="6665" h="4638" extrusionOk="0">
                  <a:moveTo>
                    <a:pt x="3326" y="0"/>
                  </a:moveTo>
                  <a:cubicBezTo>
                    <a:pt x="2964" y="0"/>
                    <a:pt x="2580" y="99"/>
                    <a:pt x="2190" y="323"/>
                  </a:cubicBezTo>
                  <a:cubicBezTo>
                    <a:pt x="0" y="1578"/>
                    <a:pt x="1314" y="4637"/>
                    <a:pt x="3340" y="4637"/>
                  </a:cubicBezTo>
                  <a:cubicBezTo>
                    <a:pt x="3703" y="4637"/>
                    <a:pt x="4090" y="4539"/>
                    <a:pt x="4483" y="4313"/>
                  </a:cubicBezTo>
                  <a:cubicBezTo>
                    <a:pt x="6664" y="3069"/>
                    <a:pt x="5346" y="0"/>
                    <a:pt x="3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4994310" y="1681933"/>
              <a:ext cx="178015" cy="124150"/>
            </a:xfrm>
            <a:custGeom>
              <a:avLst/>
              <a:gdLst/>
              <a:ahLst/>
              <a:cxnLst/>
              <a:rect l="l" t="t" r="r" b="b"/>
              <a:pathLst>
                <a:path w="8391" h="5852" extrusionOk="0">
                  <a:moveTo>
                    <a:pt x="4188" y="0"/>
                  </a:moveTo>
                  <a:cubicBezTo>
                    <a:pt x="3733" y="0"/>
                    <a:pt x="3249" y="124"/>
                    <a:pt x="2756" y="408"/>
                  </a:cubicBezTo>
                  <a:cubicBezTo>
                    <a:pt x="1" y="1992"/>
                    <a:pt x="1656" y="5851"/>
                    <a:pt x="4205" y="5851"/>
                  </a:cubicBezTo>
                  <a:cubicBezTo>
                    <a:pt x="4662" y="5851"/>
                    <a:pt x="5148" y="5727"/>
                    <a:pt x="5643" y="5442"/>
                  </a:cubicBezTo>
                  <a:cubicBezTo>
                    <a:pt x="8390" y="3868"/>
                    <a:pt x="6731" y="0"/>
                    <a:pt x="4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4439940" y="1452641"/>
              <a:ext cx="168065" cy="116937"/>
            </a:xfrm>
            <a:custGeom>
              <a:avLst/>
              <a:gdLst/>
              <a:ahLst/>
              <a:cxnLst/>
              <a:rect l="l" t="t" r="r" b="b"/>
              <a:pathLst>
                <a:path w="7922" h="5512" extrusionOk="0">
                  <a:moveTo>
                    <a:pt x="3957" y="0"/>
                  </a:moveTo>
                  <a:cubicBezTo>
                    <a:pt x="3526" y="0"/>
                    <a:pt x="3068" y="117"/>
                    <a:pt x="2603" y="385"/>
                  </a:cubicBezTo>
                  <a:cubicBezTo>
                    <a:pt x="0" y="1866"/>
                    <a:pt x="1568" y="5511"/>
                    <a:pt x="3969" y="5511"/>
                  </a:cubicBezTo>
                  <a:cubicBezTo>
                    <a:pt x="4399" y="5511"/>
                    <a:pt x="4856" y="5394"/>
                    <a:pt x="5320" y="5127"/>
                  </a:cubicBezTo>
                  <a:cubicBezTo>
                    <a:pt x="7922" y="3636"/>
                    <a:pt x="6356" y="0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4510608" y="1867543"/>
              <a:ext cx="141271" cy="98480"/>
            </a:xfrm>
            <a:custGeom>
              <a:avLst/>
              <a:gdLst/>
              <a:ahLst/>
              <a:cxnLst/>
              <a:rect l="l" t="t" r="r" b="b"/>
              <a:pathLst>
                <a:path w="6659" h="4642" extrusionOk="0">
                  <a:moveTo>
                    <a:pt x="3314" y="1"/>
                  </a:moveTo>
                  <a:cubicBezTo>
                    <a:pt x="2954" y="1"/>
                    <a:pt x="2572" y="98"/>
                    <a:pt x="2183" y="320"/>
                  </a:cubicBezTo>
                  <a:cubicBezTo>
                    <a:pt x="1" y="1576"/>
                    <a:pt x="1322" y="4642"/>
                    <a:pt x="3344" y="4642"/>
                  </a:cubicBezTo>
                  <a:cubicBezTo>
                    <a:pt x="3704" y="4642"/>
                    <a:pt x="4087" y="4544"/>
                    <a:pt x="4475" y="4322"/>
                  </a:cubicBezTo>
                  <a:cubicBezTo>
                    <a:pt x="6658" y="3066"/>
                    <a:pt x="5336" y="1"/>
                    <a:pt x="3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4484874" y="2147835"/>
              <a:ext cx="106224" cy="74104"/>
            </a:xfrm>
            <a:custGeom>
              <a:avLst/>
              <a:gdLst/>
              <a:ahLst/>
              <a:cxnLst/>
              <a:rect l="l" t="t" r="r" b="b"/>
              <a:pathLst>
                <a:path w="5007" h="3493" extrusionOk="0">
                  <a:moveTo>
                    <a:pt x="2496" y="0"/>
                  </a:moveTo>
                  <a:cubicBezTo>
                    <a:pt x="2223" y="0"/>
                    <a:pt x="1933" y="75"/>
                    <a:pt x="1637" y="244"/>
                  </a:cubicBezTo>
                  <a:cubicBezTo>
                    <a:pt x="1" y="1192"/>
                    <a:pt x="994" y="3493"/>
                    <a:pt x="2518" y="3493"/>
                  </a:cubicBezTo>
                  <a:cubicBezTo>
                    <a:pt x="2790" y="3493"/>
                    <a:pt x="3079" y="3419"/>
                    <a:pt x="3372" y="3253"/>
                  </a:cubicBezTo>
                  <a:cubicBezTo>
                    <a:pt x="5007" y="2307"/>
                    <a:pt x="4018" y="0"/>
                    <a:pt x="2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5280351" y="2576017"/>
              <a:ext cx="102532" cy="71388"/>
            </a:xfrm>
            <a:custGeom>
              <a:avLst/>
              <a:gdLst/>
              <a:ahLst/>
              <a:cxnLst/>
              <a:rect l="l" t="t" r="r" b="b"/>
              <a:pathLst>
                <a:path w="4833" h="3365" extrusionOk="0">
                  <a:moveTo>
                    <a:pt x="2407" y="0"/>
                  </a:moveTo>
                  <a:cubicBezTo>
                    <a:pt x="2146" y="0"/>
                    <a:pt x="1868" y="71"/>
                    <a:pt x="1585" y="232"/>
                  </a:cubicBezTo>
                  <a:cubicBezTo>
                    <a:pt x="1" y="1149"/>
                    <a:pt x="956" y="3365"/>
                    <a:pt x="2422" y="3365"/>
                  </a:cubicBezTo>
                  <a:cubicBezTo>
                    <a:pt x="2685" y="3365"/>
                    <a:pt x="2963" y="3294"/>
                    <a:pt x="3247" y="3132"/>
                  </a:cubicBezTo>
                  <a:cubicBezTo>
                    <a:pt x="4832" y="2226"/>
                    <a:pt x="3875" y="0"/>
                    <a:pt x="2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0054947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67"/>
          <p:cNvSpPr txBox="1">
            <a:spLocks noGrp="1"/>
          </p:cNvSpPr>
          <p:nvPr>
            <p:ph type="title"/>
          </p:nvPr>
        </p:nvSpPr>
        <p:spPr>
          <a:xfrm>
            <a:off x="623750" y="453625"/>
            <a:ext cx="4798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Rezultate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06" name="Google Shape;1406;p67"/>
          <p:cNvSpPr txBox="1">
            <a:spLocks noGrp="1"/>
          </p:cNvSpPr>
          <p:nvPr>
            <p:ph type="subTitle" idx="2"/>
          </p:nvPr>
        </p:nvSpPr>
        <p:spPr>
          <a:xfrm>
            <a:off x="630300" y="2514335"/>
            <a:ext cx="6775800" cy="1707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Modelul a fost antrenat și validat pe un set de date propriu</a:t>
            </a:r>
            <a:r>
              <a:rPr lang="ro-RO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care include imagini cu scutere parcate în diverse contexte urbane.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Rezultatele,</a:t>
            </a:r>
            <a:r>
              <a:rPr lang="ro-RO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obținute pe un set de date extins special pentru scopul testării, indică o </a:t>
            </a:r>
            <a:r>
              <a:rPr lang="en-US" b="1" dirty="0">
                <a:solidFill>
                  <a:schemeClr val="hlink"/>
                </a:solidFill>
                <a:uFill>
                  <a:noFill/>
                </a:uFill>
              </a:rPr>
              <a:t>acuratețe</a:t>
            </a:r>
            <a:r>
              <a:rPr lang="ro-RO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(82%), </a:t>
            </a:r>
            <a:r>
              <a:rPr lang="en-US" b="1" dirty="0">
                <a:solidFill>
                  <a:schemeClr val="hlink"/>
                </a:solidFill>
                <a:uFill>
                  <a:noFill/>
                </a:uFill>
              </a:rPr>
              <a:t>precizie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 (81%), </a:t>
            </a:r>
            <a:r>
              <a:rPr lang="en-US" b="1" i="1" dirty="0">
                <a:solidFill>
                  <a:schemeClr val="hlink"/>
                </a:solidFill>
                <a:uFill>
                  <a:noFill/>
                </a:uFill>
              </a:rPr>
              <a:t>recall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 (84%) și un </a:t>
            </a:r>
            <a:r>
              <a:rPr lang="en-US" b="1" dirty="0">
                <a:solidFill>
                  <a:schemeClr val="hlink"/>
                </a:solidFill>
                <a:uFill>
                  <a:noFill/>
                </a:uFill>
              </a:rPr>
              <a:t>scor </a:t>
            </a:r>
            <a:r>
              <a:rPr lang="en-US" b="1" i="1" dirty="0">
                <a:solidFill>
                  <a:schemeClr val="hlink"/>
                </a:solidFill>
                <a:uFill>
                  <a:noFill/>
                </a:uFill>
              </a:rPr>
              <a:t>F1</a:t>
            </a:r>
            <a:r>
              <a:rPr lang="en-US" b="1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(82%) promițător în clasificarea stărilor de parcare.</a:t>
            </a:r>
            <a:endParaRPr lang="en-US" dirty="0"/>
          </a:p>
        </p:txBody>
      </p:sp>
      <p:pic>
        <p:nvPicPr>
          <p:cNvPr id="3" name="Picture 2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3244FAAA-E770-511F-3822-8D2D6913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739" y="724225"/>
            <a:ext cx="4497512" cy="1264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64CBB4-A13A-76DC-1D87-B998555C2673}"/>
              </a:ext>
            </a:extLst>
          </p:cNvPr>
          <p:cNvSpPr txBox="1"/>
          <p:nvPr/>
        </p:nvSpPr>
        <p:spPr>
          <a:xfrm>
            <a:off x="5246367" y="2026534"/>
            <a:ext cx="2050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Metrici de performan</a:t>
            </a:r>
            <a:r>
              <a:rPr lang="ro-RO" sz="1000" dirty="0"/>
              <a:t>ță</a:t>
            </a:r>
            <a:r>
              <a:rPr lang="en-US" sz="1000" dirty="0"/>
              <a:t>[7]</a:t>
            </a:r>
            <a:endParaRPr lang="ro-RO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0FA74-8611-8EBB-A776-8F17E04382F0}"/>
              </a:ext>
            </a:extLst>
          </p:cNvPr>
          <p:cNvSpPr txBox="1"/>
          <p:nvPr/>
        </p:nvSpPr>
        <p:spPr>
          <a:xfrm>
            <a:off x="928688" y="4391561"/>
            <a:ext cx="6908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[7] D. Seol et al., “Alleviating class-imbalance data of semicon-ductor equipment anomaly detection study,” Electronics, vol. 12, p. 585, 01 2023</a:t>
            </a:r>
            <a:endParaRPr lang="ro-RO" sz="1000" dirty="0"/>
          </a:p>
        </p:txBody>
      </p:sp>
    </p:spTree>
    <p:extLst>
      <p:ext uri="{BB962C8B-B14F-4D97-AF65-F5344CB8AC3E}">
        <p14:creationId xmlns:p14="http://schemas.microsoft.com/office/powerpoint/2010/main" val="182259614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67"/>
          <p:cNvSpPr txBox="1">
            <a:spLocks noGrp="1"/>
          </p:cNvSpPr>
          <p:nvPr>
            <p:ph type="title"/>
          </p:nvPr>
        </p:nvSpPr>
        <p:spPr>
          <a:xfrm>
            <a:off x="623750" y="453625"/>
            <a:ext cx="4798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Rezultate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8" name="Picture 7" descr="A scooter on the side of a road&#10;&#10;Description automatically generated">
            <a:extLst>
              <a:ext uri="{FF2B5EF4-FFF2-40B4-BE49-F238E27FC236}">
                <a16:creationId xmlns:a16="http://schemas.microsoft.com/office/drawing/2014/main" id="{7F096476-306E-A5E7-A962-A20A1700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40" y="1390650"/>
            <a:ext cx="1463040" cy="1097280"/>
          </a:xfrm>
          <a:prstGeom prst="rect">
            <a:avLst/>
          </a:prstGeom>
        </p:spPr>
      </p:pic>
      <p:pic>
        <p:nvPicPr>
          <p:cNvPr id="12" name="Picture 11" descr="A scooter on the pavement&#10;&#10;Description automatically generated">
            <a:extLst>
              <a:ext uri="{FF2B5EF4-FFF2-40B4-BE49-F238E27FC236}">
                <a16:creationId xmlns:a16="http://schemas.microsoft.com/office/drawing/2014/main" id="{AE29B770-F31E-DA6D-4955-DF2AF7551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360" y="1390650"/>
            <a:ext cx="1463040" cy="1097280"/>
          </a:xfrm>
          <a:prstGeom prst="rect">
            <a:avLst/>
          </a:prstGeom>
        </p:spPr>
      </p:pic>
      <p:pic>
        <p:nvPicPr>
          <p:cNvPr id="14" name="Picture 13" descr="A red and green scooter&#10;&#10;Description automatically generated">
            <a:extLst>
              <a:ext uri="{FF2B5EF4-FFF2-40B4-BE49-F238E27FC236}">
                <a16:creationId xmlns:a16="http://schemas.microsoft.com/office/drawing/2014/main" id="{6B093BA8-9810-07EE-B278-CD066D059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480" y="1390650"/>
            <a:ext cx="1463040" cy="1097280"/>
          </a:xfrm>
          <a:prstGeom prst="rect">
            <a:avLst/>
          </a:prstGeom>
        </p:spPr>
      </p:pic>
      <p:pic>
        <p:nvPicPr>
          <p:cNvPr id="16" name="Picture 15" descr="A scooter on the sidewalk&#10;&#10;Description automatically generated">
            <a:extLst>
              <a:ext uri="{FF2B5EF4-FFF2-40B4-BE49-F238E27FC236}">
                <a16:creationId xmlns:a16="http://schemas.microsoft.com/office/drawing/2014/main" id="{C2A995E5-1C13-754B-D0C8-BC7795A27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600" y="1390650"/>
            <a:ext cx="1463040" cy="1097280"/>
          </a:xfrm>
          <a:prstGeom prst="rect">
            <a:avLst/>
          </a:prstGeom>
        </p:spPr>
      </p:pic>
      <p:pic>
        <p:nvPicPr>
          <p:cNvPr id="18" name="Picture 17" descr="A scooter on a sidewalk&#10;&#10;Description automatically generated">
            <a:extLst>
              <a:ext uri="{FF2B5EF4-FFF2-40B4-BE49-F238E27FC236}">
                <a16:creationId xmlns:a16="http://schemas.microsoft.com/office/drawing/2014/main" id="{4BDA98CC-0C43-2597-CE88-096AFED5F2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6720" y="1390650"/>
            <a:ext cx="1463040" cy="1097280"/>
          </a:xfrm>
          <a:prstGeom prst="rect">
            <a:avLst/>
          </a:prstGeom>
        </p:spPr>
      </p:pic>
      <p:pic>
        <p:nvPicPr>
          <p:cNvPr id="21" name="Picture 20" descr="A scooter on the side of a road&#10;&#10;Description automatically generated">
            <a:extLst>
              <a:ext uri="{FF2B5EF4-FFF2-40B4-BE49-F238E27FC236}">
                <a16:creationId xmlns:a16="http://schemas.microsoft.com/office/drawing/2014/main" id="{3BB2D36D-B6A7-84D7-936E-2FF9E0B31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240" y="3208020"/>
            <a:ext cx="1463040" cy="1097280"/>
          </a:xfrm>
          <a:prstGeom prst="rect">
            <a:avLst/>
          </a:prstGeom>
        </p:spPr>
      </p:pic>
      <p:pic>
        <p:nvPicPr>
          <p:cNvPr id="23" name="Picture 22" descr="A scooter on the pavement&#10;&#10;Description automatically generated">
            <a:extLst>
              <a:ext uri="{FF2B5EF4-FFF2-40B4-BE49-F238E27FC236}">
                <a16:creationId xmlns:a16="http://schemas.microsoft.com/office/drawing/2014/main" id="{D6F7FF27-3A43-AC60-D891-E92DA63F9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7360" y="3208020"/>
            <a:ext cx="1463040" cy="1097280"/>
          </a:xfrm>
          <a:prstGeom prst="rect">
            <a:avLst/>
          </a:prstGeom>
        </p:spPr>
      </p:pic>
      <p:pic>
        <p:nvPicPr>
          <p:cNvPr id="25" name="Picture 24" descr="A scooter parked on a sidewalk&#10;&#10;Description automatically generated">
            <a:extLst>
              <a:ext uri="{FF2B5EF4-FFF2-40B4-BE49-F238E27FC236}">
                <a16:creationId xmlns:a16="http://schemas.microsoft.com/office/drawing/2014/main" id="{E9F4B68E-2250-5D32-4FB9-442073B41A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0480" y="3208020"/>
            <a:ext cx="1463040" cy="1097280"/>
          </a:xfrm>
          <a:prstGeom prst="rect">
            <a:avLst/>
          </a:prstGeom>
        </p:spPr>
      </p:pic>
      <p:pic>
        <p:nvPicPr>
          <p:cNvPr id="27" name="Picture 26" descr="A scooter on a sidewalk&#10;&#10;Description automatically generated">
            <a:extLst>
              <a:ext uri="{FF2B5EF4-FFF2-40B4-BE49-F238E27FC236}">
                <a16:creationId xmlns:a16="http://schemas.microsoft.com/office/drawing/2014/main" id="{11D2E13E-136D-A220-B6EB-0B5122ADDC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3600" y="3208020"/>
            <a:ext cx="1463040" cy="1097280"/>
          </a:xfrm>
          <a:prstGeom prst="rect">
            <a:avLst/>
          </a:prstGeom>
        </p:spPr>
      </p:pic>
      <p:pic>
        <p:nvPicPr>
          <p:cNvPr id="29" name="Picture 28" descr="A scooter parked on the side of the road&#10;&#10;Description automatically generated">
            <a:extLst>
              <a:ext uri="{FF2B5EF4-FFF2-40B4-BE49-F238E27FC236}">
                <a16:creationId xmlns:a16="http://schemas.microsoft.com/office/drawing/2014/main" id="{820660B9-3296-F3BF-D58B-6C83E4BC8C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6720" y="3208020"/>
            <a:ext cx="1463040" cy="10972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34954DF-A684-64F6-DD20-48D95B836450}"/>
              </a:ext>
            </a:extLst>
          </p:cNvPr>
          <p:cNvSpPr txBox="1"/>
          <p:nvPr/>
        </p:nvSpPr>
        <p:spPr>
          <a:xfrm>
            <a:off x="474240" y="4305300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B050"/>
                </a:solidFill>
              </a:rPr>
              <a:t>Pozitiv</a:t>
            </a:r>
            <a:endParaRPr lang="ro-RO" dirty="0">
              <a:solidFill>
                <a:srgbClr val="00B05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246C56-E776-3881-9E33-B6D09CC9A12A}"/>
              </a:ext>
            </a:extLst>
          </p:cNvPr>
          <p:cNvSpPr txBox="1"/>
          <p:nvPr/>
        </p:nvSpPr>
        <p:spPr>
          <a:xfrm>
            <a:off x="2157360" y="4305299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Fals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Negativ</a:t>
            </a:r>
            <a:endParaRPr lang="ro-RO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E7AAF6-7989-0414-9631-2EB8FB34E7C2}"/>
              </a:ext>
            </a:extLst>
          </p:cNvPr>
          <p:cNvSpPr txBox="1"/>
          <p:nvPr/>
        </p:nvSpPr>
        <p:spPr>
          <a:xfrm>
            <a:off x="3840480" y="4305298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B050"/>
                </a:solidFill>
              </a:rPr>
              <a:t>Pozitiv</a:t>
            </a:r>
            <a:endParaRPr lang="ro-RO" dirty="0">
              <a:solidFill>
                <a:srgbClr val="00B05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19082E-FB3F-9DCF-43B2-E991D7F841A6}"/>
              </a:ext>
            </a:extLst>
          </p:cNvPr>
          <p:cNvSpPr txBox="1"/>
          <p:nvPr/>
        </p:nvSpPr>
        <p:spPr>
          <a:xfrm>
            <a:off x="5523600" y="4305298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B050"/>
                </a:solidFill>
              </a:rPr>
              <a:t>Pozitiv</a:t>
            </a:r>
            <a:endParaRPr lang="ro-RO" dirty="0"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B53D74-B3ED-24D0-57D4-CA0609911B22}"/>
              </a:ext>
            </a:extLst>
          </p:cNvPr>
          <p:cNvSpPr txBox="1"/>
          <p:nvPr/>
        </p:nvSpPr>
        <p:spPr>
          <a:xfrm>
            <a:off x="7206720" y="4305298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B050"/>
                </a:solidFill>
              </a:rPr>
              <a:t>Pozitiv</a:t>
            </a:r>
            <a:endParaRPr lang="ro-RO" dirty="0">
              <a:solidFill>
                <a:srgbClr val="00B05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B8612-9EBC-CCF8-BAA6-246BF293C750}"/>
              </a:ext>
            </a:extLst>
          </p:cNvPr>
          <p:cNvSpPr txBox="1"/>
          <p:nvPr/>
        </p:nvSpPr>
        <p:spPr>
          <a:xfrm>
            <a:off x="474240" y="2487930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B050"/>
                </a:solidFill>
              </a:rPr>
              <a:t>Negativ</a:t>
            </a:r>
            <a:endParaRPr lang="ro-RO" dirty="0">
              <a:solidFill>
                <a:srgbClr val="00B05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370F86-6C11-F051-61C6-177BFBA251BC}"/>
              </a:ext>
            </a:extLst>
          </p:cNvPr>
          <p:cNvSpPr txBox="1"/>
          <p:nvPr/>
        </p:nvSpPr>
        <p:spPr>
          <a:xfrm>
            <a:off x="2157360" y="2501682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B050"/>
                </a:solidFill>
              </a:rPr>
              <a:t>Negativ</a:t>
            </a:r>
            <a:endParaRPr lang="ro-RO" dirty="0">
              <a:solidFill>
                <a:srgbClr val="00B05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3CAB19-A8AD-87A3-01CD-3C6EEB34CAD7}"/>
              </a:ext>
            </a:extLst>
          </p:cNvPr>
          <p:cNvSpPr txBox="1"/>
          <p:nvPr/>
        </p:nvSpPr>
        <p:spPr>
          <a:xfrm>
            <a:off x="3840480" y="2487930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B050"/>
                </a:solidFill>
              </a:rPr>
              <a:t>Negativ</a:t>
            </a:r>
            <a:endParaRPr lang="ro-RO" dirty="0"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39D14D-C4FA-C938-A21B-8BCACACB3948}"/>
              </a:ext>
            </a:extLst>
          </p:cNvPr>
          <p:cNvSpPr txBox="1"/>
          <p:nvPr/>
        </p:nvSpPr>
        <p:spPr>
          <a:xfrm>
            <a:off x="5523600" y="2487930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B050"/>
                </a:solidFill>
              </a:rPr>
              <a:t>Negativ</a:t>
            </a:r>
            <a:endParaRPr lang="ro-RO" dirty="0">
              <a:solidFill>
                <a:srgbClr val="00B05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72ECA9-4B4B-10B3-21BD-AF0369CDC742}"/>
              </a:ext>
            </a:extLst>
          </p:cNvPr>
          <p:cNvSpPr txBox="1"/>
          <p:nvPr/>
        </p:nvSpPr>
        <p:spPr>
          <a:xfrm>
            <a:off x="7206720" y="2501682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Fals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Pozitiv</a:t>
            </a:r>
            <a:endParaRPr lang="ro-R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3607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9"/>
          <p:cNvSpPr txBox="1">
            <a:spLocks noGrp="1"/>
          </p:cNvSpPr>
          <p:nvPr>
            <p:ph type="title"/>
          </p:nvPr>
        </p:nvSpPr>
        <p:spPr>
          <a:xfrm>
            <a:off x="298851" y="2036944"/>
            <a:ext cx="2075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1. Introducerea </a:t>
            </a:r>
            <a:r>
              <a:rPr lang="ro-RO" sz="1400" dirty="0"/>
              <a:t>ș</a:t>
            </a:r>
            <a:r>
              <a:rPr lang="en" sz="1400" dirty="0"/>
              <a:t>i descrierea proiectului</a:t>
            </a:r>
            <a:endParaRPr sz="1400" dirty="0"/>
          </a:p>
        </p:txBody>
      </p:sp>
      <p:sp>
        <p:nvSpPr>
          <p:cNvPr id="720" name="Google Shape;720;p49"/>
          <p:cNvSpPr txBox="1">
            <a:spLocks noGrp="1"/>
          </p:cNvSpPr>
          <p:nvPr>
            <p:ph type="title" idx="2"/>
          </p:nvPr>
        </p:nvSpPr>
        <p:spPr>
          <a:xfrm>
            <a:off x="2366142" y="2058201"/>
            <a:ext cx="2075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2. Obiectivele </a:t>
            </a:r>
            <a:r>
              <a:rPr lang="ro-RO" sz="1400" dirty="0"/>
              <a:t>ș</a:t>
            </a:r>
            <a:r>
              <a:rPr lang="en" sz="1400" dirty="0"/>
              <a:t>i scopul proiectului</a:t>
            </a:r>
            <a:endParaRPr sz="1400" dirty="0"/>
          </a:p>
        </p:txBody>
      </p:sp>
      <p:sp>
        <p:nvSpPr>
          <p:cNvPr id="722" name="Google Shape;722;p49"/>
          <p:cNvSpPr txBox="1">
            <a:spLocks noGrp="1"/>
          </p:cNvSpPr>
          <p:nvPr>
            <p:ph type="title" idx="4"/>
          </p:nvPr>
        </p:nvSpPr>
        <p:spPr>
          <a:xfrm>
            <a:off x="2231635" y="3806281"/>
            <a:ext cx="243936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dirty="0"/>
              <a:t>6</a:t>
            </a:r>
            <a:r>
              <a:rPr lang="en" sz="1400" dirty="0"/>
              <a:t>. Rezultate</a:t>
            </a:r>
            <a:endParaRPr sz="1400" dirty="0"/>
          </a:p>
        </p:txBody>
      </p:sp>
      <p:sp>
        <p:nvSpPr>
          <p:cNvPr id="724" name="Google Shape;724;p49"/>
          <p:cNvSpPr txBox="1">
            <a:spLocks noGrp="1"/>
          </p:cNvSpPr>
          <p:nvPr>
            <p:ph type="title" idx="6"/>
          </p:nvPr>
        </p:nvSpPr>
        <p:spPr>
          <a:xfrm>
            <a:off x="4517356" y="3795509"/>
            <a:ext cx="2075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dirty="0"/>
              <a:t>7</a:t>
            </a:r>
            <a:r>
              <a:rPr lang="en" sz="1400" dirty="0"/>
              <a:t>. Concluzii</a:t>
            </a:r>
            <a:endParaRPr sz="1400" dirty="0"/>
          </a:p>
        </p:txBody>
      </p:sp>
      <p:sp>
        <p:nvSpPr>
          <p:cNvPr id="726" name="Google Shape;726;p49"/>
          <p:cNvSpPr txBox="1">
            <a:spLocks noGrp="1"/>
          </p:cNvSpPr>
          <p:nvPr>
            <p:ph type="title" idx="8"/>
          </p:nvPr>
        </p:nvSpPr>
        <p:spPr>
          <a:xfrm>
            <a:off x="4402312" y="1961250"/>
            <a:ext cx="2075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3. Solut</a:t>
            </a:r>
            <a:r>
              <a:rPr lang="en-US" sz="1400" dirty="0"/>
              <a:t>ia propus</a:t>
            </a:r>
            <a:r>
              <a:rPr lang="ro-RO" sz="1400" dirty="0"/>
              <a:t>ă</a:t>
            </a:r>
            <a:endParaRPr sz="1400" dirty="0"/>
          </a:p>
        </p:txBody>
      </p:sp>
      <p:sp>
        <p:nvSpPr>
          <p:cNvPr id="728" name="Google Shape;728;p49"/>
          <p:cNvSpPr txBox="1">
            <a:spLocks noGrp="1"/>
          </p:cNvSpPr>
          <p:nvPr>
            <p:ph type="title" idx="13"/>
          </p:nvPr>
        </p:nvSpPr>
        <p:spPr>
          <a:xfrm>
            <a:off x="6515622" y="3784737"/>
            <a:ext cx="231324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dirty="0"/>
              <a:t>8</a:t>
            </a:r>
            <a:r>
              <a:rPr lang="en" sz="1400" dirty="0"/>
              <a:t>. Bibliografie</a:t>
            </a:r>
            <a:endParaRPr sz="1400" dirty="0"/>
          </a:p>
        </p:txBody>
      </p:sp>
      <p:sp>
        <p:nvSpPr>
          <p:cNvPr id="730" name="Google Shape;730;p49"/>
          <p:cNvSpPr txBox="1">
            <a:spLocks noGrp="1"/>
          </p:cNvSpPr>
          <p:nvPr>
            <p:ph type="title" idx="15"/>
          </p:nvPr>
        </p:nvSpPr>
        <p:spPr>
          <a:xfrm>
            <a:off x="623750" y="453625"/>
            <a:ext cx="78003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Cuprins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731" name="Google Shape;731;p49"/>
          <p:cNvGrpSpPr/>
          <p:nvPr/>
        </p:nvGrpSpPr>
        <p:grpSpPr>
          <a:xfrm>
            <a:off x="1122622" y="1404118"/>
            <a:ext cx="431074" cy="422013"/>
            <a:chOff x="720002" y="1909527"/>
            <a:chExt cx="385852" cy="377742"/>
          </a:xfrm>
        </p:grpSpPr>
        <p:sp>
          <p:nvSpPr>
            <p:cNvPr id="732" name="Google Shape;732;p49"/>
            <p:cNvSpPr/>
            <p:nvPr/>
          </p:nvSpPr>
          <p:spPr>
            <a:xfrm>
              <a:off x="793454" y="1909527"/>
              <a:ext cx="53836" cy="53836"/>
            </a:xfrm>
            <a:custGeom>
              <a:avLst/>
              <a:gdLst/>
              <a:ahLst/>
              <a:cxnLst/>
              <a:rect l="l" t="t" r="r" b="b"/>
              <a:pathLst>
                <a:path w="1998" h="1998" extrusionOk="0">
                  <a:moveTo>
                    <a:pt x="992" y="1"/>
                  </a:moveTo>
                  <a:cubicBezTo>
                    <a:pt x="441" y="1"/>
                    <a:pt x="0" y="441"/>
                    <a:pt x="0" y="992"/>
                  </a:cubicBezTo>
                  <a:cubicBezTo>
                    <a:pt x="0" y="1543"/>
                    <a:pt x="441" y="1998"/>
                    <a:pt x="992" y="1998"/>
                  </a:cubicBezTo>
                  <a:cubicBezTo>
                    <a:pt x="1542" y="1998"/>
                    <a:pt x="1997" y="1543"/>
                    <a:pt x="1997" y="992"/>
                  </a:cubicBezTo>
                  <a:cubicBezTo>
                    <a:pt x="1997" y="441"/>
                    <a:pt x="1542" y="1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962264" y="1909527"/>
              <a:ext cx="53809" cy="53836"/>
            </a:xfrm>
            <a:custGeom>
              <a:avLst/>
              <a:gdLst/>
              <a:ahLst/>
              <a:cxnLst/>
              <a:rect l="l" t="t" r="r" b="b"/>
              <a:pathLst>
                <a:path w="1997" h="1998" extrusionOk="0">
                  <a:moveTo>
                    <a:pt x="1005" y="1"/>
                  </a:moveTo>
                  <a:cubicBezTo>
                    <a:pt x="454" y="1"/>
                    <a:pt x="1" y="441"/>
                    <a:pt x="1" y="992"/>
                  </a:cubicBezTo>
                  <a:cubicBezTo>
                    <a:pt x="1" y="1543"/>
                    <a:pt x="454" y="1998"/>
                    <a:pt x="1005" y="1998"/>
                  </a:cubicBezTo>
                  <a:cubicBezTo>
                    <a:pt x="1556" y="1998"/>
                    <a:pt x="1997" y="1543"/>
                    <a:pt x="1997" y="992"/>
                  </a:cubicBezTo>
                  <a:cubicBezTo>
                    <a:pt x="1997" y="441"/>
                    <a:pt x="1556" y="1"/>
                    <a:pt x="10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49"/>
            <p:cNvSpPr/>
            <p:nvPr/>
          </p:nvSpPr>
          <p:spPr>
            <a:xfrm>
              <a:off x="720002" y="1984866"/>
              <a:ext cx="200013" cy="302404"/>
            </a:xfrm>
            <a:custGeom>
              <a:avLst/>
              <a:gdLst/>
              <a:ahLst/>
              <a:cxnLst/>
              <a:rect l="l" t="t" r="r" b="b"/>
              <a:pathLst>
                <a:path w="7423" h="11223" extrusionOk="0">
                  <a:moveTo>
                    <a:pt x="6593" y="4419"/>
                  </a:moveTo>
                  <a:lnTo>
                    <a:pt x="6593" y="4419"/>
                  </a:lnTo>
                  <a:cubicBezTo>
                    <a:pt x="6574" y="4440"/>
                    <a:pt x="6555" y="4461"/>
                    <a:pt x="6537" y="4482"/>
                  </a:cubicBezTo>
                  <a:lnTo>
                    <a:pt x="6537" y="4482"/>
                  </a:lnTo>
                  <a:cubicBezTo>
                    <a:pt x="6552" y="4494"/>
                    <a:pt x="6567" y="4505"/>
                    <a:pt x="6582" y="4516"/>
                  </a:cubicBezTo>
                  <a:lnTo>
                    <a:pt x="6593" y="4419"/>
                  </a:lnTo>
                  <a:close/>
                  <a:moveTo>
                    <a:pt x="5428" y="7305"/>
                  </a:moveTo>
                  <a:lnTo>
                    <a:pt x="5428" y="7305"/>
                  </a:lnTo>
                  <a:cubicBezTo>
                    <a:pt x="5426" y="7358"/>
                    <a:pt x="5425" y="7410"/>
                    <a:pt x="5425" y="7463"/>
                  </a:cubicBezTo>
                  <a:cubicBezTo>
                    <a:pt x="5425" y="7653"/>
                    <a:pt x="5437" y="7841"/>
                    <a:pt x="5459" y="8025"/>
                  </a:cubicBezTo>
                  <a:lnTo>
                    <a:pt x="5459" y="8025"/>
                  </a:lnTo>
                  <a:cubicBezTo>
                    <a:pt x="5482" y="7928"/>
                    <a:pt x="5494" y="7827"/>
                    <a:pt x="5494" y="7724"/>
                  </a:cubicBezTo>
                  <a:cubicBezTo>
                    <a:pt x="5494" y="7577"/>
                    <a:pt x="5471" y="7436"/>
                    <a:pt x="5428" y="7305"/>
                  </a:cubicBezTo>
                  <a:close/>
                  <a:moveTo>
                    <a:pt x="3525" y="0"/>
                  </a:moveTo>
                  <a:cubicBezTo>
                    <a:pt x="2961" y="0"/>
                    <a:pt x="2493" y="454"/>
                    <a:pt x="2493" y="1032"/>
                  </a:cubicBezTo>
                  <a:lnTo>
                    <a:pt x="2493" y="4006"/>
                  </a:lnTo>
                  <a:cubicBezTo>
                    <a:pt x="1006" y="4654"/>
                    <a:pt x="0" y="6223"/>
                    <a:pt x="248" y="7999"/>
                  </a:cubicBezTo>
                  <a:cubicBezTo>
                    <a:pt x="483" y="9666"/>
                    <a:pt x="1832" y="10987"/>
                    <a:pt x="3497" y="11193"/>
                  </a:cubicBezTo>
                  <a:cubicBezTo>
                    <a:pt x="3657" y="11213"/>
                    <a:pt x="3815" y="11222"/>
                    <a:pt x="3971" y="11222"/>
                  </a:cubicBezTo>
                  <a:cubicBezTo>
                    <a:pt x="4906" y="11222"/>
                    <a:pt x="5768" y="10879"/>
                    <a:pt x="6416" y="10312"/>
                  </a:cubicBezTo>
                  <a:cubicBezTo>
                    <a:pt x="5907" y="9667"/>
                    <a:pt x="5565" y="8881"/>
                    <a:pt x="5459" y="8025"/>
                  </a:cubicBezTo>
                  <a:lnTo>
                    <a:pt x="5459" y="8025"/>
                  </a:lnTo>
                  <a:cubicBezTo>
                    <a:pt x="5324" y="8599"/>
                    <a:pt x="4811" y="9032"/>
                    <a:pt x="4186" y="9032"/>
                  </a:cubicBezTo>
                  <a:cubicBezTo>
                    <a:pt x="3470" y="9032"/>
                    <a:pt x="2878" y="8440"/>
                    <a:pt x="2878" y="7724"/>
                  </a:cubicBezTo>
                  <a:cubicBezTo>
                    <a:pt x="2878" y="6994"/>
                    <a:pt x="3470" y="6416"/>
                    <a:pt x="4186" y="6416"/>
                  </a:cubicBezTo>
                  <a:cubicBezTo>
                    <a:pt x="4769" y="6416"/>
                    <a:pt x="5256" y="6785"/>
                    <a:pt x="5428" y="7305"/>
                  </a:cubicBezTo>
                  <a:lnTo>
                    <a:pt x="5428" y="7305"/>
                  </a:lnTo>
                  <a:cubicBezTo>
                    <a:pt x="5464" y="6227"/>
                    <a:pt x="5876" y="5241"/>
                    <a:pt x="6537" y="4482"/>
                  </a:cubicBezTo>
                  <a:lnTo>
                    <a:pt x="6537" y="4482"/>
                  </a:lnTo>
                  <a:cubicBezTo>
                    <a:pt x="6038" y="4115"/>
                    <a:pt x="5461" y="3866"/>
                    <a:pt x="4819" y="3773"/>
                  </a:cubicBezTo>
                  <a:lnTo>
                    <a:pt x="4819" y="1858"/>
                  </a:lnTo>
                  <a:lnTo>
                    <a:pt x="5522" y="2271"/>
                  </a:lnTo>
                  <a:cubicBezTo>
                    <a:pt x="5590" y="2299"/>
                    <a:pt x="5660" y="2326"/>
                    <a:pt x="5742" y="2326"/>
                  </a:cubicBezTo>
                  <a:lnTo>
                    <a:pt x="6829" y="2326"/>
                  </a:lnTo>
                  <a:lnTo>
                    <a:pt x="6593" y="4419"/>
                  </a:lnTo>
                  <a:lnTo>
                    <a:pt x="6593" y="4419"/>
                  </a:lnTo>
                  <a:cubicBezTo>
                    <a:pt x="6755" y="4240"/>
                    <a:pt x="6931" y="4074"/>
                    <a:pt x="7119" y="3924"/>
                  </a:cubicBezTo>
                  <a:lnTo>
                    <a:pt x="7367" y="1638"/>
                  </a:lnTo>
                  <a:cubicBezTo>
                    <a:pt x="7422" y="1170"/>
                    <a:pt x="7270" y="702"/>
                    <a:pt x="6940" y="358"/>
                  </a:cubicBezTo>
                  <a:cubicBezTo>
                    <a:pt x="6862" y="274"/>
                    <a:pt x="6756" y="232"/>
                    <a:pt x="6649" y="232"/>
                  </a:cubicBezTo>
                  <a:cubicBezTo>
                    <a:pt x="6546" y="232"/>
                    <a:pt x="6442" y="270"/>
                    <a:pt x="6361" y="344"/>
                  </a:cubicBezTo>
                  <a:cubicBezTo>
                    <a:pt x="6196" y="496"/>
                    <a:pt x="6196" y="757"/>
                    <a:pt x="6348" y="922"/>
                  </a:cubicBezTo>
                  <a:cubicBezTo>
                    <a:pt x="6513" y="1087"/>
                    <a:pt x="6582" y="1322"/>
                    <a:pt x="6554" y="1542"/>
                  </a:cubicBezTo>
                  <a:lnTo>
                    <a:pt x="5535" y="1542"/>
                  </a:lnTo>
                  <a:lnTo>
                    <a:pt x="4544" y="977"/>
                  </a:lnTo>
                  <a:cubicBezTo>
                    <a:pt x="4516" y="426"/>
                    <a:pt x="4076" y="0"/>
                    <a:pt x="3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49"/>
            <p:cNvSpPr/>
            <p:nvPr/>
          </p:nvSpPr>
          <p:spPr>
            <a:xfrm>
              <a:off x="816842" y="2176633"/>
              <a:ext cx="32280" cy="32334"/>
            </a:xfrm>
            <a:custGeom>
              <a:avLst/>
              <a:gdLst/>
              <a:ahLst/>
              <a:cxnLst/>
              <a:rect l="l" t="t" r="r" b="b"/>
              <a:pathLst>
                <a:path w="1198" h="1200" extrusionOk="0">
                  <a:moveTo>
                    <a:pt x="592" y="1"/>
                  </a:moveTo>
                  <a:cubicBezTo>
                    <a:pt x="261" y="1"/>
                    <a:pt x="0" y="276"/>
                    <a:pt x="0" y="607"/>
                  </a:cubicBezTo>
                  <a:cubicBezTo>
                    <a:pt x="0" y="937"/>
                    <a:pt x="261" y="1199"/>
                    <a:pt x="592" y="1199"/>
                  </a:cubicBezTo>
                  <a:cubicBezTo>
                    <a:pt x="922" y="1199"/>
                    <a:pt x="1198" y="937"/>
                    <a:pt x="1198" y="607"/>
                  </a:cubicBezTo>
                  <a:cubicBezTo>
                    <a:pt x="1198" y="276"/>
                    <a:pt x="922" y="1"/>
                    <a:pt x="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49"/>
            <p:cNvSpPr/>
            <p:nvPr/>
          </p:nvSpPr>
          <p:spPr>
            <a:xfrm>
              <a:off x="897704" y="1984866"/>
              <a:ext cx="208150" cy="302296"/>
            </a:xfrm>
            <a:custGeom>
              <a:avLst/>
              <a:gdLst/>
              <a:ahLst/>
              <a:cxnLst/>
              <a:rect l="l" t="t" r="r" b="b"/>
              <a:pathLst>
                <a:path w="7725" h="11219" extrusionOk="0">
                  <a:moveTo>
                    <a:pt x="4420" y="1858"/>
                  </a:moveTo>
                  <a:lnTo>
                    <a:pt x="5136" y="2271"/>
                  </a:lnTo>
                  <a:cubicBezTo>
                    <a:pt x="5205" y="2299"/>
                    <a:pt x="5274" y="2326"/>
                    <a:pt x="5343" y="2326"/>
                  </a:cubicBezTo>
                  <a:lnTo>
                    <a:pt x="6430" y="2326"/>
                  </a:lnTo>
                  <a:lnTo>
                    <a:pt x="6293" y="3566"/>
                  </a:lnTo>
                  <a:lnTo>
                    <a:pt x="6197" y="4516"/>
                  </a:lnTo>
                  <a:cubicBezTo>
                    <a:pt x="5687" y="4131"/>
                    <a:pt x="5081" y="3868"/>
                    <a:pt x="4420" y="3773"/>
                  </a:cubicBezTo>
                  <a:lnTo>
                    <a:pt x="4420" y="2919"/>
                  </a:lnTo>
                  <a:lnTo>
                    <a:pt x="4420" y="1858"/>
                  </a:lnTo>
                  <a:close/>
                  <a:moveTo>
                    <a:pt x="3869" y="6416"/>
                  </a:moveTo>
                  <a:cubicBezTo>
                    <a:pt x="4585" y="6416"/>
                    <a:pt x="5164" y="6994"/>
                    <a:pt x="5164" y="7724"/>
                  </a:cubicBezTo>
                  <a:cubicBezTo>
                    <a:pt x="5164" y="8440"/>
                    <a:pt x="4585" y="9032"/>
                    <a:pt x="3869" y="9032"/>
                  </a:cubicBezTo>
                  <a:cubicBezTo>
                    <a:pt x="3140" y="9032"/>
                    <a:pt x="2562" y="8440"/>
                    <a:pt x="2562" y="7724"/>
                  </a:cubicBezTo>
                  <a:cubicBezTo>
                    <a:pt x="2562" y="6994"/>
                    <a:pt x="3140" y="6416"/>
                    <a:pt x="3869" y="6416"/>
                  </a:cubicBezTo>
                  <a:close/>
                  <a:moveTo>
                    <a:pt x="3526" y="0"/>
                  </a:moveTo>
                  <a:cubicBezTo>
                    <a:pt x="2947" y="0"/>
                    <a:pt x="2492" y="454"/>
                    <a:pt x="2492" y="1032"/>
                  </a:cubicBezTo>
                  <a:lnTo>
                    <a:pt x="2492" y="3139"/>
                  </a:lnTo>
                  <a:lnTo>
                    <a:pt x="2492" y="4006"/>
                  </a:lnTo>
                  <a:cubicBezTo>
                    <a:pt x="992" y="4654"/>
                    <a:pt x="1" y="6223"/>
                    <a:pt x="249" y="7999"/>
                  </a:cubicBezTo>
                  <a:cubicBezTo>
                    <a:pt x="469" y="9666"/>
                    <a:pt x="1859" y="11015"/>
                    <a:pt x="3539" y="11193"/>
                  </a:cubicBezTo>
                  <a:cubicBezTo>
                    <a:pt x="3688" y="11211"/>
                    <a:pt x="3835" y="11219"/>
                    <a:pt x="3981" y="11219"/>
                  </a:cubicBezTo>
                  <a:cubicBezTo>
                    <a:pt x="6043" y="11219"/>
                    <a:pt x="7725" y="9532"/>
                    <a:pt x="7725" y="7463"/>
                  </a:cubicBezTo>
                  <a:cubicBezTo>
                    <a:pt x="7725" y="6622"/>
                    <a:pt x="7436" y="5838"/>
                    <a:pt x="6968" y="5218"/>
                  </a:cubicBezTo>
                  <a:lnTo>
                    <a:pt x="7091" y="4131"/>
                  </a:lnTo>
                  <a:lnTo>
                    <a:pt x="7367" y="1638"/>
                  </a:lnTo>
                  <a:cubicBezTo>
                    <a:pt x="7422" y="1170"/>
                    <a:pt x="7256" y="702"/>
                    <a:pt x="6940" y="358"/>
                  </a:cubicBezTo>
                  <a:cubicBezTo>
                    <a:pt x="6863" y="274"/>
                    <a:pt x="6756" y="232"/>
                    <a:pt x="6649" y="232"/>
                  </a:cubicBezTo>
                  <a:cubicBezTo>
                    <a:pt x="6546" y="232"/>
                    <a:pt x="6443" y="270"/>
                    <a:pt x="6362" y="344"/>
                  </a:cubicBezTo>
                  <a:cubicBezTo>
                    <a:pt x="6197" y="496"/>
                    <a:pt x="6197" y="757"/>
                    <a:pt x="6348" y="922"/>
                  </a:cubicBezTo>
                  <a:cubicBezTo>
                    <a:pt x="6500" y="1087"/>
                    <a:pt x="6582" y="1322"/>
                    <a:pt x="6555" y="1542"/>
                  </a:cubicBezTo>
                  <a:lnTo>
                    <a:pt x="5536" y="1542"/>
                  </a:lnTo>
                  <a:lnTo>
                    <a:pt x="4530" y="977"/>
                  </a:lnTo>
                  <a:cubicBezTo>
                    <a:pt x="4517" y="426"/>
                    <a:pt x="4076" y="0"/>
                    <a:pt x="3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985626" y="2176633"/>
              <a:ext cx="32307" cy="32334"/>
            </a:xfrm>
            <a:custGeom>
              <a:avLst/>
              <a:gdLst/>
              <a:ahLst/>
              <a:cxnLst/>
              <a:rect l="l" t="t" r="r" b="b"/>
              <a:pathLst>
                <a:path w="1199" h="1200" extrusionOk="0">
                  <a:moveTo>
                    <a:pt x="606" y="1"/>
                  </a:moveTo>
                  <a:cubicBezTo>
                    <a:pt x="276" y="1"/>
                    <a:pt x="1" y="276"/>
                    <a:pt x="1" y="607"/>
                  </a:cubicBezTo>
                  <a:cubicBezTo>
                    <a:pt x="1" y="937"/>
                    <a:pt x="276" y="1199"/>
                    <a:pt x="606" y="1199"/>
                  </a:cubicBezTo>
                  <a:cubicBezTo>
                    <a:pt x="937" y="1199"/>
                    <a:pt x="1199" y="937"/>
                    <a:pt x="1199" y="607"/>
                  </a:cubicBezTo>
                  <a:cubicBezTo>
                    <a:pt x="1199" y="276"/>
                    <a:pt x="937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8" name="Google Shape;738;p49"/>
          <p:cNvGrpSpPr/>
          <p:nvPr/>
        </p:nvGrpSpPr>
        <p:grpSpPr>
          <a:xfrm>
            <a:off x="7444383" y="3180841"/>
            <a:ext cx="407052" cy="408256"/>
            <a:chOff x="4801307" y="1910659"/>
            <a:chExt cx="364350" cy="365428"/>
          </a:xfrm>
        </p:grpSpPr>
        <p:sp>
          <p:nvSpPr>
            <p:cNvPr id="739" name="Google Shape;739;p49"/>
            <p:cNvSpPr/>
            <p:nvPr/>
          </p:nvSpPr>
          <p:spPr>
            <a:xfrm>
              <a:off x="5107753" y="2085775"/>
              <a:ext cx="24870" cy="24870"/>
            </a:xfrm>
            <a:custGeom>
              <a:avLst/>
              <a:gdLst/>
              <a:ahLst/>
              <a:cxnLst/>
              <a:rect l="l" t="t" r="r" b="b"/>
              <a:pathLst>
                <a:path w="923" h="923" extrusionOk="0">
                  <a:moveTo>
                    <a:pt x="468" y="0"/>
                  </a:moveTo>
                  <a:cubicBezTo>
                    <a:pt x="206" y="0"/>
                    <a:pt x="0" y="206"/>
                    <a:pt x="0" y="468"/>
                  </a:cubicBezTo>
                  <a:cubicBezTo>
                    <a:pt x="0" y="716"/>
                    <a:pt x="206" y="922"/>
                    <a:pt x="468" y="922"/>
                  </a:cubicBezTo>
                  <a:cubicBezTo>
                    <a:pt x="716" y="922"/>
                    <a:pt x="922" y="716"/>
                    <a:pt x="922" y="468"/>
                  </a:cubicBezTo>
                  <a:cubicBezTo>
                    <a:pt x="922" y="206"/>
                    <a:pt x="716" y="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49"/>
            <p:cNvSpPr/>
            <p:nvPr/>
          </p:nvSpPr>
          <p:spPr>
            <a:xfrm>
              <a:off x="4801307" y="1910659"/>
              <a:ext cx="364350" cy="365428"/>
            </a:xfrm>
            <a:custGeom>
              <a:avLst/>
              <a:gdLst/>
              <a:ahLst/>
              <a:cxnLst/>
              <a:rect l="l" t="t" r="r" b="b"/>
              <a:pathLst>
                <a:path w="13522" h="13562" extrusionOk="0">
                  <a:moveTo>
                    <a:pt x="10630" y="10630"/>
                  </a:moveTo>
                  <a:cubicBezTo>
                    <a:pt x="10960" y="10630"/>
                    <a:pt x="11236" y="10905"/>
                    <a:pt x="11236" y="11235"/>
                  </a:cubicBezTo>
                  <a:cubicBezTo>
                    <a:pt x="11236" y="11566"/>
                    <a:pt x="10960" y="11827"/>
                    <a:pt x="10630" y="11827"/>
                  </a:cubicBezTo>
                  <a:cubicBezTo>
                    <a:pt x="10299" y="11827"/>
                    <a:pt x="10037" y="11566"/>
                    <a:pt x="10037" y="11235"/>
                  </a:cubicBezTo>
                  <a:cubicBezTo>
                    <a:pt x="10037" y="10905"/>
                    <a:pt x="10299" y="10630"/>
                    <a:pt x="10630" y="10630"/>
                  </a:cubicBezTo>
                  <a:close/>
                  <a:moveTo>
                    <a:pt x="4530" y="0"/>
                  </a:moveTo>
                  <a:cubicBezTo>
                    <a:pt x="4296" y="0"/>
                    <a:pt x="4117" y="179"/>
                    <a:pt x="4117" y="399"/>
                  </a:cubicBezTo>
                  <a:lnTo>
                    <a:pt x="4117" y="5040"/>
                  </a:lnTo>
                  <a:lnTo>
                    <a:pt x="3346" y="5040"/>
                  </a:lnTo>
                  <a:lnTo>
                    <a:pt x="3346" y="2727"/>
                  </a:lnTo>
                  <a:cubicBezTo>
                    <a:pt x="3346" y="2506"/>
                    <a:pt x="3167" y="2327"/>
                    <a:pt x="2947" y="2327"/>
                  </a:cubicBezTo>
                  <a:lnTo>
                    <a:pt x="2203" y="2327"/>
                  </a:lnTo>
                  <a:cubicBezTo>
                    <a:pt x="1969" y="2327"/>
                    <a:pt x="1790" y="2506"/>
                    <a:pt x="1790" y="2727"/>
                  </a:cubicBezTo>
                  <a:lnTo>
                    <a:pt x="1790" y="5040"/>
                  </a:lnTo>
                  <a:lnTo>
                    <a:pt x="372" y="5040"/>
                  </a:lnTo>
                  <a:cubicBezTo>
                    <a:pt x="166" y="5040"/>
                    <a:pt x="0" y="5205"/>
                    <a:pt x="0" y="5425"/>
                  </a:cubicBezTo>
                  <a:cubicBezTo>
                    <a:pt x="0" y="5631"/>
                    <a:pt x="166" y="5811"/>
                    <a:pt x="372" y="5811"/>
                  </a:cubicBezTo>
                  <a:lnTo>
                    <a:pt x="4117" y="5811"/>
                  </a:lnTo>
                  <a:lnTo>
                    <a:pt x="4117" y="6650"/>
                  </a:lnTo>
                  <a:cubicBezTo>
                    <a:pt x="4117" y="6830"/>
                    <a:pt x="3979" y="6967"/>
                    <a:pt x="3801" y="6967"/>
                  </a:cubicBezTo>
                  <a:lnTo>
                    <a:pt x="3250" y="6967"/>
                  </a:lnTo>
                  <a:cubicBezTo>
                    <a:pt x="2837" y="6967"/>
                    <a:pt x="2424" y="7201"/>
                    <a:pt x="2244" y="7586"/>
                  </a:cubicBezTo>
                  <a:cubicBezTo>
                    <a:pt x="1831" y="8454"/>
                    <a:pt x="2451" y="9294"/>
                    <a:pt x="3277" y="9294"/>
                  </a:cubicBezTo>
                  <a:lnTo>
                    <a:pt x="5686" y="9294"/>
                  </a:lnTo>
                  <a:cubicBezTo>
                    <a:pt x="5686" y="9294"/>
                    <a:pt x="6169" y="9459"/>
                    <a:pt x="6169" y="9721"/>
                  </a:cubicBezTo>
                  <a:cubicBezTo>
                    <a:pt x="6169" y="9982"/>
                    <a:pt x="5686" y="10464"/>
                    <a:pt x="5686" y="10464"/>
                  </a:cubicBezTo>
                  <a:lnTo>
                    <a:pt x="1996" y="10464"/>
                  </a:lnTo>
                  <a:cubicBezTo>
                    <a:pt x="1185" y="10464"/>
                    <a:pt x="441" y="11056"/>
                    <a:pt x="372" y="11869"/>
                  </a:cubicBezTo>
                  <a:cubicBezTo>
                    <a:pt x="289" y="12791"/>
                    <a:pt x="1019" y="13562"/>
                    <a:pt x="1914" y="13562"/>
                  </a:cubicBezTo>
                  <a:lnTo>
                    <a:pt x="10630" y="13562"/>
                  </a:lnTo>
                  <a:lnTo>
                    <a:pt x="12378" y="12405"/>
                  </a:lnTo>
                  <a:lnTo>
                    <a:pt x="12640" y="12405"/>
                  </a:lnTo>
                  <a:cubicBezTo>
                    <a:pt x="12640" y="12405"/>
                    <a:pt x="12684" y="12411"/>
                    <a:pt x="12743" y="12411"/>
                  </a:cubicBezTo>
                  <a:cubicBezTo>
                    <a:pt x="12862" y="12411"/>
                    <a:pt x="13039" y="12387"/>
                    <a:pt x="13039" y="12240"/>
                  </a:cubicBezTo>
                  <a:cubicBezTo>
                    <a:pt x="13039" y="12075"/>
                    <a:pt x="12929" y="11924"/>
                    <a:pt x="12778" y="11869"/>
                  </a:cubicBezTo>
                  <a:cubicBezTo>
                    <a:pt x="12791" y="11854"/>
                    <a:pt x="12791" y="11854"/>
                    <a:pt x="12791" y="11841"/>
                  </a:cubicBezTo>
                  <a:cubicBezTo>
                    <a:pt x="12846" y="11648"/>
                    <a:pt x="12873" y="11441"/>
                    <a:pt x="12873" y="11235"/>
                  </a:cubicBezTo>
                  <a:cubicBezTo>
                    <a:pt x="12873" y="10519"/>
                    <a:pt x="12543" y="9886"/>
                    <a:pt x="12020" y="9473"/>
                  </a:cubicBezTo>
                  <a:lnTo>
                    <a:pt x="12158" y="8124"/>
                  </a:lnTo>
                  <a:cubicBezTo>
                    <a:pt x="12185" y="7904"/>
                    <a:pt x="12020" y="7696"/>
                    <a:pt x="11800" y="7683"/>
                  </a:cubicBezTo>
                  <a:cubicBezTo>
                    <a:pt x="11783" y="7681"/>
                    <a:pt x="11767" y="7680"/>
                    <a:pt x="11751" y="7680"/>
                  </a:cubicBezTo>
                  <a:cubicBezTo>
                    <a:pt x="11550" y="7680"/>
                    <a:pt x="11372" y="7837"/>
                    <a:pt x="11359" y="8041"/>
                  </a:cubicBezTo>
                  <a:lnTo>
                    <a:pt x="11249" y="9073"/>
                  </a:lnTo>
                  <a:cubicBezTo>
                    <a:pt x="11056" y="9018"/>
                    <a:pt x="10850" y="8991"/>
                    <a:pt x="10630" y="8991"/>
                  </a:cubicBezTo>
                  <a:cubicBezTo>
                    <a:pt x="10478" y="8991"/>
                    <a:pt x="10327" y="9005"/>
                    <a:pt x="10189" y="9033"/>
                  </a:cubicBezTo>
                  <a:lnTo>
                    <a:pt x="10092" y="8412"/>
                  </a:lnTo>
                  <a:cubicBezTo>
                    <a:pt x="10092" y="8372"/>
                    <a:pt x="10107" y="8344"/>
                    <a:pt x="10120" y="8330"/>
                  </a:cubicBezTo>
                  <a:cubicBezTo>
                    <a:pt x="10134" y="8317"/>
                    <a:pt x="10162" y="8302"/>
                    <a:pt x="10202" y="8302"/>
                  </a:cubicBezTo>
                  <a:cubicBezTo>
                    <a:pt x="10229" y="8307"/>
                    <a:pt x="10255" y="8310"/>
                    <a:pt x="10281" y="8310"/>
                  </a:cubicBezTo>
                  <a:cubicBezTo>
                    <a:pt x="10470" y="8310"/>
                    <a:pt x="10635" y="8180"/>
                    <a:pt x="10671" y="7986"/>
                  </a:cubicBezTo>
                  <a:cubicBezTo>
                    <a:pt x="10712" y="7766"/>
                    <a:pt x="10560" y="7546"/>
                    <a:pt x="10340" y="7518"/>
                  </a:cubicBezTo>
                  <a:cubicBezTo>
                    <a:pt x="10284" y="7507"/>
                    <a:pt x="10228" y="7501"/>
                    <a:pt x="10171" y="7501"/>
                  </a:cubicBezTo>
                  <a:cubicBezTo>
                    <a:pt x="9946" y="7501"/>
                    <a:pt x="9720" y="7587"/>
                    <a:pt x="9556" y="7752"/>
                  </a:cubicBezTo>
                  <a:cubicBezTo>
                    <a:pt x="9349" y="7959"/>
                    <a:pt x="9253" y="8247"/>
                    <a:pt x="9294" y="8523"/>
                  </a:cubicBezTo>
                  <a:lnTo>
                    <a:pt x="9418" y="9349"/>
                  </a:lnTo>
                  <a:cubicBezTo>
                    <a:pt x="8798" y="9748"/>
                    <a:pt x="8399" y="10450"/>
                    <a:pt x="8399" y="11235"/>
                  </a:cubicBezTo>
                  <a:cubicBezTo>
                    <a:pt x="8399" y="11786"/>
                    <a:pt x="8908" y="12791"/>
                    <a:pt x="8908" y="12791"/>
                  </a:cubicBezTo>
                  <a:lnTo>
                    <a:pt x="1996" y="12791"/>
                  </a:lnTo>
                  <a:cubicBezTo>
                    <a:pt x="1598" y="12791"/>
                    <a:pt x="1225" y="12515"/>
                    <a:pt x="1170" y="12130"/>
                  </a:cubicBezTo>
                  <a:cubicBezTo>
                    <a:pt x="1102" y="11648"/>
                    <a:pt x="1473" y="11235"/>
                    <a:pt x="1928" y="11235"/>
                  </a:cubicBezTo>
                  <a:lnTo>
                    <a:pt x="5673" y="11235"/>
                  </a:lnTo>
                  <a:cubicBezTo>
                    <a:pt x="6182" y="11235"/>
                    <a:pt x="6664" y="10960"/>
                    <a:pt x="6870" y="10492"/>
                  </a:cubicBezTo>
                  <a:cubicBezTo>
                    <a:pt x="7325" y="9501"/>
                    <a:pt x="6595" y="8523"/>
                    <a:pt x="5659" y="8523"/>
                  </a:cubicBezTo>
                  <a:lnTo>
                    <a:pt x="3538" y="8523"/>
                  </a:lnTo>
                  <a:cubicBezTo>
                    <a:pt x="3538" y="8523"/>
                    <a:pt x="3250" y="8302"/>
                    <a:pt x="3250" y="8151"/>
                  </a:cubicBezTo>
                  <a:cubicBezTo>
                    <a:pt x="3250" y="8056"/>
                    <a:pt x="3295" y="7975"/>
                    <a:pt x="3362" y="7975"/>
                  </a:cubicBezTo>
                  <a:cubicBezTo>
                    <a:pt x="3412" y="7975"/>
                    <a:pt x="3474" y="8020"/>
                    <a:pt x="3538" y="8137"/>
                  </a:cubicBezTo>
                  <a:lnTo>
                    <a:pt x="4007" y="8137"/>
                  </a:lnTo>
                  <a:cubicBezTo>
                    <a:pt x="4627" y="7862"/>
                    <a:pt x="5288" y="6733"/>
                    <a:pt x="5288" y="6733"/>
                  </a:cubicBezTo>
                  <a:lnTo>
                    <a:pt x="5288" y="5811"/>
                  </a:lnTo>
                  <a:lnTo>
                    <a:pt x="13136" y="5811"/>
                  </a:lnTo>
                  <a:cubicBezTo>
                    <a:pt x="13342" y="5811"/>
                    <a:pt x="13521" y="5631"/>
                    <a:pt x="13521" y="5425"/>
                  </a:cubicBezTo>
                  <a:cubicBezTo>
                    <a:pt x="13521" y="5205"/>
                    <a:pt x="13342" y="5040"/>
                    <a:pt x="13136" y="5040"/>
                  </a:cubicBezTo>
                  <a:lnTo>
                    <a:pt x="11869" y="5040"/>
                  </a:lnTo>
                  <a:lnTo>
                    <a:pt x="11869" y="2727"/>
                  </a:lnTo>
                  <a:cubicBezTo>
                    <a:pt x="11869" y="2506"/>
                    <a:pt x="11689" y="2327"/>
                    <a:pt x="11469" y="2327"/>
                  </a:cubicBezTo>
                  <a:lnTo>
                    <a:pt x="10726" y="2327"/>
                  </a:lnTo>
                  <a:cubicBezTo>
                    <a:pt x="10505" y="2327"/>
                    <a:pt x="10327" y="2506"/>
                    <a:pt x="10327" y="2727"/>
                  </a:cubicBezTo>
                  <a:lnTo>
                    <a:pt x="10327" y="5040"/>
                  </a:lnTo>
                  <a:lnTo>
                    <a:pt x="9542" y="5040"/>
                  </a:lnTo>
                  <a:lnTo>
                    <a:pt x="9542" y="785"/>
                  </a:lnTo>
                  <a:cubicBezTo>
                    <a:pt x="9542" y="564"/>
                    <a:pt x="9363" y="386"/>
                    <a:pt x="9143" y="386"/>
                  </a:cubicBezTo>
                  <a:lnTo>
                    <a:pt x="8399" y="386"/>
                  </a:lnTo>
                  <a:cubicBezTo>
                    <a:pt x="8179" y="386"/>
                    <a:pt x="7999" y="564"/>
                    <a:pt x="7999" y="785"/>
                  </a:cubicBezTo>
                  <a:lnTo>
                    <a:pt x="7999" y="5040"/>
                  </a:lnTo>
                  <a:lnTo>
                    <a:pt x="7614" y="5040"/>
                  </a:lnTo>
                  <a:lnTo>
                    <a:pt x="7614" y="1170"/>
                  </a:lnTo>
                  <a:cubicBezTo>
                    <a:pt x="7614" y="950"/>
                    <a:pt x="7435" y="771"/>
                    <a:pt x="7201" y="771"/>
                  </a:cubicBezTo>
                  <a:lnTo>
                    <a:pt x="6457" y="771"/>
                  </a:lnTo>
                  <a:cubicBezTo>
                    <a:pt x="6237" y="771"/>
                    <a:pt x="6059" y="950"/>
                    <a:pt x="6059" y="1170"/>
                  </a:cubicBezTo>
                  <a:lnTo>
                    <a:pt x="6059" y="5040"/>
                  </a:lnTo>
                  <a:lnTo>
                    <a:pt x="5673" y="5040"/>
                  </a:lnTo>
                  <a:lnTo>
                    <a:pt x="5673" y="399"/>
                  </a:lnTo>
                  <a:cubicBezTo>
                    <a:pt x="5673" y="179"/>
                    <a:pt x="5494" y="0"/>
                    <a:pt x="5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41" name="Google Shape;741;p49"/>
          <p:cNvGrpSpPr/>
          <p:nvPr/>
        </p:nvGrpSpPr>
        <p:grpSpPr>
          <a:xfrm>
            <a:off x="5279773" y="1402412"/>
            <a:ext cx="346094" cy="433994"/>
            <a:chOff x="4786461" y="2506817"/>
            <a:chExt cx="309787" cy="388466"/>
          </a:xfrm>
        </p:grpSpPr>
        <p:sp>
          <p:nvSpPr>
            <p:cNvPr id="742" name="Google Shape;742;p49"/>
            <p:cNvSpPr/>
            <p:nvPr/>
          </p:nvSpPr>
          <p:spPr>
            <a:xfrm>
              <a:off x="4786461" y="2506817"/>
              <a:ext cx="274192" cy="294590"/>
            </a:xfrm>
            <a:custGeom>
              <a:avLst/>
              <a:gdLst/>
              <a:ahLst/>
              <a:cxnLst/>
              <a:rect l="l" t="t" r="r" b="b"/>
              <a:pathLst>
                <a:path w="10176" h="10933" extrusionOk="0">
                  <a:moveTo>
                    <a:pt x="3568" y="4243"/>
                  </a:moveTo>
                  <a:cubicBezTo>
                    <a:pt x="3699" y="4243"/>
                    <a:pt x="3828" y="4304"/>
                    <a:pt x="3911" y="4421"/>
                  </a:cubicBezTo>
                  <a:cubicBezTo>
                    <a:pt x="4062" y="4614"/>
                    <a:pt x="4007" y="4889"/>
                    <a:pt x="3828" y="5027"/>
                  </a:cubicBezTo>
                  <a:lnTo>
                    <a:pt x="2740" y="5811"/>
                  </a:lnTo>
                  <a:cubicBezTo>
                    <a:pt x="2663" y="5866"/>
                    <a:pt x="2574" y="5892"/>
                    <a:pt x="2485" y="5892"/>
                  </a:cubicBezTo>
                  <a:cubicBezTo>
                    <a:pt x="2350" y="5892"/>
                    <a:pt x="2217" y="5831"/>
                    <a:pt x="2134" y="5715"/>
                  </a:cubicBezTo>
                  <a:cubicBezTo>
                    <a:pt x="1997" y="5522"/>
                    <a:pt x="2038" y="5260"/>
                    <a:pt x="2231" y="5122"/>
                  </a:cubicBezTo>
                  <a:lnTo>
                    <a:pt x="3318" y="4324"/>
                  </a:lnTo>
                  <a:cubicBezTo>
                    <a:pt x="3395" y="4269"/>
                    <a:pt x="3482" y="4243"/>
                    <a:pt x="3568" y="4243"/>
                  </a:cubicBezTo>
                  <a:close/>
                  <a:moveTo>
                    <a:pt x="6540" y="1"/>
                  </a:moveTo>
                  <a:cubicBezTo>
                    <a:pt x="2920" y="28"/>
                    <a:pt x="1" y="2975"/>
                    <a:pt x="1" y="6596"/>
                  </a:cubicBezTo>
                  <a:cubicBezTo>
                    <a:pt x="1" y="8083"/>
                    <a:pt x="1198" y="9735"/>
                    <a:pt x="2300" y="10933"/>
                  </a:cubicBezTo>
                  <a:cubicBezTo>
                    <a:pt x="2341" y="10892"/>
                    <a:pt x="2382" y="10850"/>
                    <a:pt x="2437" y="10809"/>
                  </a:cubicBezTo>
                  <a:cubicBezTo>
                    <a:pt x="2547" y="10727"/>
                    <a:pt x="2644" y="10602"/>
                    <a:pt x="2699" y="10451"/>
                  </a:cubicBezTo>
                  <a:cubicBezTo>
                    <a:pt x="2795" y="10189"/>
                    <a:pt x="2754" y="9928"/>
                    <a:pt x="2602" y="9694"/>
                  </a:cubicBezTo>
                  <a:cubicBezTo>
                    <a:pt x="2452" y="9488"/>
                    <a:pt x="2300" y="9267"/>
                    <a:pt x="2217" y="9005"/>
                  </a:cubicBezTo>
                  <a:cubicBezTo>
                    <a:pt x="1901" y="7863"/>
                    <a:pt x="2300" y="6761"/>
                    <a:pt x="3167" y="6141"/>
                  </a:cubicBezTo>
                  <a:lnTo>
                    <a:pt x="4337" y="5288"/>
                  </a:lnTo>
                  <a:cubicBezTo>
                    <a:pt x="4765" y="4972"/>
                    <a:pt x="5260" y="4779"/>
                    <a:pt x="5784" y="4751"/>
                  </a:cubicBezTo>
                  <a:cubicBezTo>
                    <a:pt x="5808" y="4751"/>
                    <a:pt x="5833" y="4750"/>
                    <a:pt x="5858" y="4750"/>
                  </a:cubicBezTo>
                  <a:cubicBezTo>
                    <a:pt x="6352" y="4750"/>
                    <a:pt x="6808" y="4886"/>
                    <a:pt x="7201" y="5122"/>
                  </a:cubicBezTo>
                  <a:cubicBezTo>
                    <a:pt x="7063" y="4765"/>
                    <a:pt x="7008" y="4379"/>
                    <a:pt x="7078" y="4008"/>
                  </a:cubicBezTo>
                  <a:cubicBezTo>
                    <a:pt x="7160" y="3485"/>
                    <a:pt x="7449" y="3030"/>
                    <a:pt x="7890" y="2714"/>
                  </a:cubicBezTo>
                  <a:lnTo>
                    <a:pt x="10175" y="1075"/>
                  </a:lnTo>
                  <a:cubicBezTo>
                    <a:pt x="9101" y="386"/>
                    <a:pt x="7862" y="1"/>
                    <a:pt x="6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49"/>
            <p:cNvSpPr/>
            <p:nvPr/>
          </p:nvSpPr>
          <p:spPr>
            <a:xfrm>
              <a:off x="4930024" y="2739811"/>
              <a:ext cx="66069" cy="155473"/>
            </a:xfrm>
            <a:custGeom>
              <a:avLst/>
              <a:gdLst/>
              <a:ahLst/>
              <a:cxnLst/>
              <a:rect l="l" t="t" r="r" b="b"/>
              <a:pathLst>
                <a:path w="2452" h="5770" extrusionOk="0">
                  <a:moveTo>
                    <a:pt x="1667" y="0"/>
                  </a:moveTo>
                  <a:lnTo>
                    <a:pt x="1667" y="3250"/>
                  </a:lnTo>
                  <a:lnTo>
                    <a:pt x="221" y="1652"/>
                  </a:lnTo>
                  <a:cubicBezTo>
                    <a:pt x="180" y="1612"/>
                    <a:pt x="138" y="1584"/>
                    <a:pt x="98" y="1557"/>
                  </a:cubicBezTo>
                  <a:lnTo>
                    <a:pt x="98" y="1557"/>
                  </a:lnTo>
                  <a:cubicBezTo>
                    <a:pt x="125" y="1900"/>
                    <a:pt x="83" y="2231"/>
                    <a:pt x="1" y="2561"/>
                  </a:cubicBezTo>
                  <a:lnTo>
                    <a:pt x="1667" y="4406"/>
                  </a:lnTo>
                  <a:lnTo>
                    <a:pt x="1667" y="5384"/>
                  </a:lnTo>
                  <a:cubicBezTo>
                    <a:pt x="1667" y="5604"/>
                    <a:pt x="1846" y="5770"/>
                    <a:pt x="2053" y="5770"/>
                  </a:cubicBezTo>
                  <a:cubicBezTo>
                    <a:pt x="2273" y="5770"/>
                    <a:pt x="2451" y="5604"/>
                    <a:pt x="2451" y="5384"/>
                  </a:cubicBezTo>
                  <a:lnTo>
                    <a:pt x="2451" y="110"/>
                  </a:lnTo>
                  <a:cubicBezTo>
                    <a:pt x="2300" y="110"/>
                    <a:pt x="2163" y="110"/>
                    <a:pt x="2011" y="83"/>
                  </a:cubicBezTo>
                  <a:cubicBezTo>
                    <a:pt x="1901" y="70"/>
                    <a:pt x="1777" y="28"/>
                    <a:pt x="1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49"/>
            <p:cNvSpPr/>
            <p:nvPr/>
          </p:nvSpPr>
          <p:spPr>
            <a:xfrm>
              <a:off x="4860667" y="2554187"/>
              <a:ext cx="235580" cy="286776"/>
            </a:xfrm>
            <a:custGeom>
              <a:avLst/>
              <a:gdLst/>
              <a:ahLst/>
              <a:cxnLst/>
              <a:rect l="l" t="t" r="r" b="b"/>
              <a:pathLst>
                <a:path w="8743" h="10643" extrusionOk="0">
                  <a:moveTo>
                    <a:pt x="8234" y="1"/>
                  </a:moveTo>
                  <a:cubicBezTo>
                    <a:pt x="8145" y="1"/>
                    <a:pt x="8053" y="29"/>
                    <a:pt x="7972" y="88"/>
                  </a:cubicBezTo>
                  <a:lnTo>
                    <a:pt x="5631" y="1767"/>
                  </a:lnTo>
                  <a:cubicBezTo>
                    <a:pt x="5383" y="1947"/>
                    <a:pt x="5218" y="2208"/>
                    <a:pt x="5163" y="2511"/>
                  </a:cubicBezTo>
                  <a:cubicBezTo>
                    <a:pt x="5080" y="3021"/>
                    <a:pt x="5398" y="3434"/>
                    <a:pt x="5673" y="3819"/>
                  </a:cubicBezTo>
                  <a:cubicBezTo>
                    <a:pt x="5907" y="4136"/>
                    <a:pt x="5838" y="4604"/>
                    <a:pt x="5521" y="4824"/>
                  </a:cubicBezTo>
                  <a:cubicBezTo>
                    <a:pt x="5394" y="4918"/>
                    <a:pt x="5243" y="4963"/>
                    <a:pt x="5092" y="4963"/>
                  </a:cubicBezTo>
                  <a:cubicBezTo>
                    <a:pt x="4867" y="4963"/>
                    <a:pt x="4643" y="4862"/>
                    <a:pt x="4502" y="4673"/>
                  </a:cubicBezTo>
                  <a:cubicBezTo>
                    <a:pt x="4183" y="4227"/>
                    <a:pt x="3642" y="3987"/>
                    <a:pt x="3107" y="3987"/>
                  </a:cubicBezTo>
                  <a:cubicBezTo>
                    <a:pt x="2766" y="3987"/>
                    <a:pt x="2427" y="4084"/>
                    <a:pt x="2148" y="4288"/>
                  </a:cubicBezTo>
                  <a:lnTo>
                    <a:pt x="909" y="5182"/>
                  </a:lnTo>
                  <a:cubicBezTo>
                    <a:pt x="179" y="5719"/>
                    <a:pt x="14" y="6821"/>
                    <a:pt x="537" y="7550"/>
                  </a:cubicBezTo>
                  <a:cubicBezTo>
                    <a:pt x="867" y="8005"/>
                    <a:pt x="950" y="8569"/>
                    <a:pt x="744" y="9106"/>
                  </a:cubicBezTo>
                  <a:cubicBezTo>
                    <a:pt x="634" y="9409"/>
                    <a:pt x="441" y="9657"/>
                    <a:pt x="206" y="9850"/>
                  </a:cubicBezTo>
                  <a:cubicBezTo>
                    <a:pt x="69" y="9960"/>
                    <a:pt x="0" y="10125"/>
                    <a:pt x="41" y="10304"/>
                  </a:cubicBezTo>
                  <a:cubicBezTo>
                    <a:pt x="83" y="10456"/>
                    <a:pt x="179" y="10566"/>
                    <a:pt x="331" y="10621"/>
                  </a:cubicBezTo>
                  <a:cubicBezTo>
                    <a:pt x="383" y="10635"/>
                    <a:pt x="435" y="10643"/>
                    <a:pt x="486" y="10643"/>
                  </a:cubicBezTo>
                  <a:cubicBezTo>
                    <a:pt x="583" y="10643"/>
                    <a:pt x="676" y="10615"/>
                    <a:pt x="757" y="10552"/>
                  </a:cubicBezTo>
                  <a:cubicBezTo>
                    <a:pt x="1129" y="10263"/>
                    <a:pt x="1418" y="9863"/>
                    <a:pt x="1583" y="9423"/>
                  </a:cubicBezTo>
                  <a:cubicBezTo>
                    <a:pt x="1763" y="8954"/>
                    <a:pt x="1790" y="8446"/>
                    <a:pt x="1680" y="7963"/>
                  </a:cubicBezTo>
                  <a:cubicBezTo>
                    <a:pt x="1598" y="7619"/>
                    <a:pt x="1460" y="7302"/>
                    <a:pt x="1253" y="7027"/>
                  </a:cubicBezTo>
                  <a:cubicBezTo>
                    <a:pt x="1005" y="6669"/>
                    <a:pt x="1088" y="6160"/>
                    <a:pt x="1432" y="5912"/>
                  </a:cubicBezTo>
                  <a:lnTo>
                    <a:pt x="2672" y="5017"/>
                  </a:lnTo>
                  <a:cubicBezTo>
                    <a:pt x="2807" y="4913"/>
                    <a:pt x="2969" y="4864"/>
                    <a:pt x="3131" y="4864"/>
                  </a:cubicBezTo>
                  <a:cubicBezTo>
                    <a:pt x="3380" y="4864"/>
                    <a:pt x="3628" y="4980"/>
                    <a:pt x="3786" y="5196"/>
                  </a:cubicBezTo>
                  <a:cubicBezTo>
                    <a:pt x="4034" y="5527"/>
                    <a:pt x="4420" y="5774"/>
                    <a:pt x="4833" y="5843"/>
                  </a:cubicBezTo>
                  <a:cubicBezTo>
                    <a:pt x="4917" y="5857"/>
                    <a:pt x="5002" y="5863"/>
                    <a:pt x="5086" y="5863"/>
                  </a:cubicBezTo>
                  <a:cubicBezTo>
                    <a:pt x="5426" y="5863"/>
                    <a:pt x="5757" y="5753"/>
                    <a:pt x="6044" y="5554"/>
                  </a:cubicBezTo>
                  <a:cubicBezTo>
                    <a:pt x="6760" y="5031"/>
                    <a:pt x="6925" y="4012"/>
                    <a:pt x="6402" y="3296"/>
                  </a:cubicBezTo>
                  <a:cubicBezTo>
                    <a:pt x="6196" y="3021"/>
                    <a:pt x="5934" y="2690"/>
                    <a:pt x="6279" y="2401"/>
                  </a:cubicBezTo>
                  <a:cubicBezTo>
                    <a:pt x="6402" y="2277"/>
                    <a:pt x="6567" y="2195"/>
                    <a:pt x="6705" y="2085"/>
                  </a:cubicBezTo>
                  <a:lnTo>
                    <a:pt x="8495" y="804"/>
                  </a:lnTo>
                  <a:cubicBezTo>
                    <a:pt x="8702" y="666"/>
                    <a:pt x="8743" y="391"/>
                    <a:pt x="8592" y="185"/>
                  </a:cubicBezTo>
                  <a:cubicBezTo>
                    <a:pt x="8508" y="67"/>
                    <a:pt x="8374" y="1"/>
                    <a:pt x="8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45" name="Google Shape;745;p49"/>
          <p:cNvGrpSpPr/>
          <p:nvPr/>
        </p:nvGrpSpPr>
        <p:grpSpPr>
          <a:xfrm>
            <a:off x="3290026" y="1390237"/>
            <a:ext cx="245008" cy="443507"/>
            <a:chOff x="2389460" y="2506817"/>
            <a:chExt cx="219305" cy="396981"/>
          </a:xfrm>
        </p:grpSpPr>
        <p:sp>
          <p:nvSpPr>
            <p:cNvPr id="746" name="Google Shape;746;p49"/>
            <p:cNvSpPr/>
            <p:nvPr/>
          </p:nvSpPr>
          <p:spPr>
            <a:xfrm>
              <a:off x="2389460" y="2506817"/>
              <a:ext cx="219305" cy="52354"/>
            </a:xfrm>
            <a:custGeom>
              <a:avLst/>
              <a:gdLst/>
              <a:ahLst/>
              <a:cxnLst/>
              <a:rect l="l" t="t" r="r" b="b"/>
              <a:pathLst>
                <a:path w="8139" h="1943" extrusionOk="0">
                  <a:moveTo>
                    <a:pt x="1309" y="1"/>
                  </a:moveTo>
                  <a:cubicBezTo>
                    <a:pt x="579" y="1"/>
                    <a:pt x="1" y="593"/>
                    <a:pt x="1" y="1322"/>
                  </a:cubicBezTo>
                  <a:lnTo>
                    <a:pt x="1" y="1943"/>
                  </a:lnTo>
                  <a:lnTo>
                    <a:pt x="8138" y="1943"/>
                  </a:lnTo>
                  <a:lnTo>
                    <a:pt x="8138" y="1322"/>
                  </a:lnTo>
                  <a:cubicBezTo>
                    <a:pt x="8138" y="593"/>
                    <a:pt x="7546" y="1"/>
                    <a:pt x="6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49"/>
            <p:cNvSpPr/>
            <p:nvPr/>
          </p:nvSpPr>
          <p:spPr>
            <a:xfrm>
              <a:off x="2389460" y="2830696"/>
              <a:ext cx="219305" cy="73102"/>
            </a:xfrm>
            <a:custGeom>
              <a:avLst/>
              <a:gdLst/>
              <a:ahLst/>
              <a:cxnLst/>
              <a:rect l="l" t="t" r="r" b="b"/>
              <a:pathLst>
                <a:path w="8139" h="2713" extrusionOk="0">
                  <a:moveTo>
                    <a:pt x="4380" y="724"/>
                  </a:moveTo>
                  <a:cubicBezTo>
                    <a:pt x="4535" y="724"/>
                    <a:pt x="4641" y="877"/>
                    <a:pt x="4641" y="1061"/>
                  </a:cubicBezTo>
                  <a:cubicBezTo>
                    <a:pt x="4641" y="1295"/>
                    <a:pt x="4448" y="1488"/>
                    <a:pt x="4201" y="1556"/>
                  </a:cubicBezTo>
                  <a:lnTo>
                    <a:pt x="3746" y="1556"/>
                  </a:lnTo>
                  <a:cubicBezTo>
                    <a:pt x="3498" y="1488"/>
                    <a:pt x="3305" y="1295"/>
                    <a:pt x="3305" y="1061"/>
                  </a:cubicBezTo>
                  <a:cubicBezTo>
                    <a:pt x="3305" y="877"/>
                    <a:pt x="3411" y="724"/>
                    <a:pt x="3566" y="724"/>
                  </a:cubicBezTo>
                  <a:cubicBezTo>
                    <a:pt x="3621" y="724"/>
                    <a:pt x="3681" y="742"/>
                    <a:pt x="3746" y="785"/>
                  </a:cubicBezTo>
                  <a:lnTo>
                    <a:pt x="4201" y="785"/>
                  </a:lnTo>
                  <a:cubicBezTo>
                    <a:pt x="4265" y="742"/>
                    <a:pt x="4325" y="724"/>
                    <a:pt x="4380" y="724"/>
                  </a:cubicBezTo>
                  <a:close/>
                  <a:moveTo>
                    <a:pt x="1" y="1"/>
                  </a:moveTo>
                  <a:lnTo>
                    <a:pt x="1" y="1405"/>
                  </a:lnTo>
                  <a:cubicBezTo>
                    <a:pt x="1" y="2135"/>
                    <a:pt x="579" y="2713"/>
                    <a:pt x="1309" y="2713"/>
                  </a:cubicBezTo>
                  <a:lnTo>
                    <a:pt x="6830" y="2713"/>
                  </a:lnTo>
                  <a:cubicBezTo>
                    <a:pt x="7546" y="2713"/>
                    <a:pt x="8138" y="2135"/>
                    <a:pt x="8138" y="1405"/>
                  </a:cubicBezTo>
                  <a:lnTo>
                    <a:pt x="8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748;p49"/>
            <p:cNvSpPr/>
            <p:nvPr/>
          </p:nvSpPr>
          <p:spPr>
            <a:xfrm>
              <a:off x="2389460" y="2579919"/>
              <a:ext cx="219305" cy="230029"/>
            </a:xfrm>
            <a:custGeom>
              <a:avLst/>
              <a:gdLst/>
              <a:ahLst/>
              <a:cxnLst/>
              <a:rect l="l" t="t" r="r" b="b"/>
              <a:pathLst>
                <a:path w="8139" h="8537" extrusionOk="0">
                  <a:moveTo>
                    <a:pt x="4021" y="1570"/>
                  </a:moveTo>
                  <a:cubicBezTo>
                    <a:pt x="4751" y="1611"/>
                    <a:pt x="5205" y="2382"/>
                    <a:pt x="4902" y="3043"/>
                  </a:cubicBezTo>
                  <a:lnTo>
                    <a:pt x="4283" y="4462"/>
                  </a:lnTo>
                  <a:cubicBezTo>
                    <a:pt x="5343" y="4517"/>
                    <a:pt x="6334" y="4860"/>
                    <a:pt x="6334" y="5563"/>
                  </a:cubicBezTo>
                  <a:cubicBezTo>
                    <a:pt x="6334" y="6334"/>
                    <a:pt x="5150" y="6678"/>
                    <a:pt x="3980" y="6678"/>
                  </a:cubicBezTo>
                  <a:cubicBezTo>
                    <a:pt x="2796" y="6678"/>
                    <a:pt x="1612" y="6334"/>
                    <a:pt x="1612" y="5563"/>
                  </a:cubicBezTo>
                  <a:cubicBezTo>
                    <a:pt x="1612" y="4860"/>
                    <a:pt x="2603" y="4517"/>
                    <a:pt x="3663" y="4462"/>
                  </a:cubicBezTo>
                  <a:lnTo>
                    <a:pt x="3044" y="3043"/>
                  </a:lnTo>
                  <a:cubicBezTo>
                    <a:pt x="2741" y="2382"/>
                    <a:pt x="3195" y="1611"/>
                    <a:pt x="3925" y="1570"/>
                  </a:cubicBezTo>
                  <a:close/>
                  <a:moveTo>
                    <a:pt x="1" y="1"/>
                  </a:moveTo>
                  <a:lnTo>
                    <a:pt x="1" y="8537"/>
                  </a:lnTo>
                  <a:lnTo>
                    <a:pt x="8138" y="8537"/>
                  </a:lnTo>
                  <a:lnTo>
                    <a:pt x="8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49"/>
            <p:cNvSpPr/>
            <p:nvPr/>
          </p:nvSpPr>
          <p:spPr>
            <a:xfrm>
              <a:off x="2459221" y="2723482"/>
              <a:ext cx="74611" cy="13014"/>
            </a:xfrm>
            <a:custGeom>
              <a:avLst/>
              <a:gdLst/>
              <a:ahLst/>
              <a:cxnLst/>
              <a:rect l="l" t="t" r="r" b="b"/>
              <a:pathLst>
                <a:path w="2769" h="483" extrusionOk="0">
                  <a:moveTo>
                    <a:pt x="1391" y="0"/>
                  </a:moveTo>
                  <a:cubicBezTo>
                    <a:pt x="703" y="0"/>
                    <a:pt x="220" y="125"/>
                    <a:pt x="0" y="235"/>
                  </a:cubicBezTo>
                  <a:cubicBezTo>
                    <a:pt x="220" y="345"/>
                    <a:pt x="703" y="483"/>
                    <a:pt x="1391" y="483"/>
                  </a:cubicBezTo>
                  <a:cubicBezTo>
                    <a:pt x="2065" y="483"/>
                    <a:pt x="2548" y="345"/>
                    <a:pt x="2768" y="235"/>
                  </a:cubicBezTo>
                  <a:cubicBezTo>
                    <a:pt x="2548" y="125"/>
                    <a:pt x="2065" y="0"/>
                    <a:pt x="1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50" name="Google Shape;750;p49"/>
          <p:cNvGrpSpPr/>
          <p:nvPr/>
        </p:nvGrpSpPr>
        <p:grpSpPr>
          <a:xfrm>
            <a:off x="5413421" y="3181224"/>
            <a:ext cx="225531" cy="429027"/>
            <a:chOff x="3251622" y="4168479"/>
            <a:chExt cx="201872" cy="384020"/>
          </a:xfrm>
        </p:grpSpPr>
        <p:sp>
          <p:nvSpPr>
            <p:cNvPr id="751" name="Google Shape;751;p49"/>
            <p:cNvSpPr/>
            <p:nvPr/>
          </p:nvSpPr>
          <p:spPr>
            <a:xfrm>
              <a:off x="3313218" y="4168479"/>
              <a:ext cx="65315" cy="65315"/>
            </a:xfrm>
            <a:custGeom>
              <a:avLst/>
              <a:gdLst/>
              <a:ahLst/>
              <a:cxnLst/>
              <a:rect l="l" t="t" r="r" b="b"/>
              <a:pathLst>
                <a:path w="2424" h="2424" extrusionOk="0">
                  <a:moveTo>
                    <a:pt x="1212" y="0"/>
                  </a:moveTo>
                  <a:cubicBezTo>
                    <a:pt x="551" y="0"/>
                    <a:pt x="1" y="538"/>
                    <a:pt x="1" y="1212"/>
                  </a:cubicBezTo>
                  <a:cubicBezTo>
                    <a:pt x="1" y="1873"/>
                    <a:pt x="551" y="2424"/>
                    <a:pt x="1212" y="2424"/>
                  </a:cubicBezTo>
                  <a:cubicBezTo>
                    <a:pt x="1886" y="2424"/>
                    <a:pt x="2424" y="1873"/>
                    <a:pt x="2424" y="1212"/>
                  </a:cubicBezTo>
                  <a:cubicBezTo>
                    <a:pt x="2424" y="538"/>
                    <a:pt x="1886" y="0"/>
                    <a:pt x="1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49"/>
            <p:cNvSpPr/>
            <p:nvPr/>
          </p:nvSpPr>
          <p:spPr>
            <a:xfrm>
              <a:off x="3322487" y="4443399"/>
              <a:ext cx="40471" cy="40444"/>
            </a:xfrm>
            <a:custGeom>
              <a:avLst/>
              <a:gdLst/>
              <a:ahLst/>
              <a:cxnLst/>
              <a:rect l="l" t="t" r="r" b="b"/>
              <a:pathLst>
                <a:path w="1502" h="1501" extrusionOk="0">
                  <a:moveTo>
                    <a:pt x="744" y="0"/>
                  </a:moveTo>
                  <a:cubicBezTo>
                    <a:pt x="331" y="0"/>
                    <a:pt x="0" y="344"/>
                    <a:pt x="0" y="757"/>
                  </a:cubicBezTo>
                  <a:cubicBezTo>
                    <a:pt x="0" y="1170"/>
                    <a:pt x="331" y="1501"/>
                    <a:pt x="744" y="1501"/>
                  </a:cubicBezTo>
                  <a:cubicBezTo>
                    <a:pt x="1157" y="1501"/>
                    <a:pt x="1502" y="1170"/>
                    <a:pt x="1502" y="757"/>
                  </a:cubicBezTo>
                  <a:cubicBezTo>
                    <a:pt x="1502" y="344"/>
                    <a:pt x="1157" y="0"/>
                    <a:pt x="7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49"/>
            <p:cNvSpPr/>
            <p:nvPr/>
          </p:nvSpPr>
          <p:spPr>
            <a:xfrm>
              <a:off x="3251622" y="4236919"/>
              <a:ext cx="201872" cy="315580"/>
            </a:xfrm>
            <a:custGeom>
              <a:avLst/>
              <a:gdLst/>
              <a:ahLst/>
              <a:cxnLst/>
              <a:rect l="l" t="t" r="r" b="b"/>
              <a:pathLst>
                <a:path w="7492" h="11712" extrusionOk="0">
                  <a:moveTo>
                    <a:pt x="3374" y="6823"/>
                  </a:moveTo>
                  <a:cubicBezTo>
                    <a:pt x="4255" y="6823"/>
                    <a:pt x="4971" y="7539"/>
                    <a:pt x="4971" y="8420"/>
                  </a:cubicBezTo>
                  <a:cubicBezTo>
                    <a:pt x="4971" y="9288"/>
                    <a:pt x="4255" y="10004"/>
                    <a:pt x="3374" y="10004"/>
                  </a:cubicBezTo>
                  <a:cubicBezTo>
                    <a:pt x="2507" y="10004"/>
                    <a:pt x="1791" y="9288"/>
                    <a:pt x="1791" y="8420"/>
                  </a:cubicBezTo>
                  <a:cubicBezTo>
                    <a:pt x="1791" y="7539"/>
                    <a:pt x="2507" y="6823"/>
                    <a:pt x="3374" y="6823"/>
                  </a:cubicBezTo>
                  <a:close/>
                  <a:moveTo>
                    <a:pt x="3390" y="0"/>
                  </a:moveTo>
                  <a:cubicBezTo>
                    <a:pt x="3265" y="0"/>
                    <a:pt x="3134" y="24"/>
                    <a:pt x="3003" y="76"/>
                  </a:cubicBezTo>
                  <a:cubicBezTo>
                    <a:pt x="2575" y="242"/>
                    <a:pt x="2327" y="682"/>
                    <a:pt x="2327" y="1137"/>
                  </a:cubicBezTo>
                  <a:lnTo>
                    <a:pt x="2327" y="1743"/>
                  </a:lnTo>
                  <a:lnTo>
                    <a:pt x="2314" y="1743"/>
                  </a:lnTo>
                  <a:cubicBezTo>
                    <a:pt x="2107" y="1743"/>
                    <a:pt x="1942" y="1936"/>
                    <a:pt x="1942" y="2169"/>
                  </a:cubicBezTo>
                  <a:lnTo>
                    <a:pt x="1942" y="3643"/>
                  </a:lnTo>
                  <a:cubicBezTo>
                    <a:pt x="1942" y="3876"/>
                    <a:pt x="2107" y="4069"/>
                    <a:pt x="2314" y="4069"/>
                  </a:cubicBezTo>
                  <a:lnTo>
                    <a:pt x="2327" y="4069"/>
                  </a:lnTo>
                  <a:lnTo>
                    <a:pt x="2327" y="4717"/>
                  </a:lnTo>
                  <a:cubicBezTo>
                    <a:pt x="2658" y="4620"/>
                    <a:pt x="3003" y="4565"/>
                    <a:pt x="3360" y="4565"/>
                  </a:cubicBezTo>
                  <a:cubicBezTo>
                    <a:pt x="3814" y="4565"/>
                    <a:pt x="4255" y="4648"/>
                    <a:pt x="4655" y="4785"/>
                  </a:cubicBezTo>
                  <a:lnTo>
                    <a:pt x="4655" y="2294"/>
                  </a:lnTo>
                  <a:lnTo>
                    <a:pt x="5150" y="2692"/>
                  </a:lnTo>
                  <a:cubicBezTo>
                    <a:pt x="5219" y="2762"/>
                    <a:pt x="5316" y="2789"/>
                    <a:pt x="5411" y="2789"/>
                  </a:cubicBezTo>
                  <a:lnTo>
                    <a:pt x="6307" y="2789"/>
                  </a:lnTo>
                  <a:lnTo>
                    <a:pt x="5604" y="5281"/>
                  </a:lnTo>
                  <a:lnTo>
                    <a:pt x="5453" y="5804"/>
                  </a:lnTo>
                  <a:cubicBezTo>
                    <a:pt x="5383" y="5760"/>
                    <a:pt x="5303" y="5739"/>
                    <a:pt x="5223" y="5739"/>
                  </a:cubicBezTo>
                  <a:cubicBezTo>
                    <a:pt x="5131" y="5739"/>
                    <a:pt x="5038" y="5766"/>
                    <a:pt x="4958" y="5818"/>
                  </a:cubicBezTo>
                  <a:cubicBezTo>
                    <a:pt x="4668" y="5653"/>
                    <a:pt x="4352" y="5529"/>
                    <a:pt x="4007" y="5460"/>
                  </a:cubicBezTo>
                  <a:cubicBezTo>
                    <a:pt x="3980" y="5268"/>
                    <a:pt x="3801" y="5116"/>
                    <a:pt x="3594" y="5116"/>
                  </a:cubicBezTo>
                  <a:lnTo>
                    <a:pt x="3085" y="5116"/>
                  </a:lnTo>
                  <a:cubicBezTo>
                    <a:pt x="2865" y="5116"/>
                    <a:pt x="2685" y="5268"/>
                    <a:pt x="2658" y="5460"/>
                  </a:cubicBezTo>
                  <a:cubicBezTo>
                    <a:pt x="2327" y="5529"/>
                    <a:pt x="1997" y="5653"/>
                    <a:pt x="1708" y="5818"/>
                  </a:cubicBezTo>
                  <a:cubicBezTo>
                    <a:pt x="1632" y="5761"/>
                    <a:pt x="1542" y="5733"/>
                    <a:pt x="1451" y="5733"/>
                  </a:cubicBezTo>
                  <a:cubicBezTo>
                    <a:pt x="1345" y="5733"/>
                    <a:pt x="1239" y="5772"/>
                    <a:pt x="1158" y="5846"/>
                  </a:cubicBezTo>
                  <a:lnTo>
                    <a:pt x="800" y="6176"/>
                  </a:lnTo>
                  <a:cubicBezTo>
                    <a:pt x="648" y="6327"/>
                    <a:pt x="634" y="6548"/>
                    <a:pt x="758" y="6700"/>
                  </a:cubicBezTo>
                  <a:cubicBezTo>
                    <a:pt x="579" y="6961"/>
                    <a:pt x="442" y="7250"/>
                    <a:pt x="372" y="7566"/>
                  </a:cubicBezTo>
                  <a:cubicBezTo>
                    <a:pt x="166" y="7594"/>
                    <a:pt x="1" y="7759"/>
                    <a:pt x="1" y="7952"/>
                  </a:cubicBezTo>
                  <a:lnTo>
                    <a:pt x="1" y="8613"/>
                  </a:lnTo>
                  <a:cubicBezTo>
                    <a:pt x="1" y="8833"/>
                    <a:pt x="152" y="9013"/>
                    <a:pt x="359" y="9040"/>
                  </a:cubicBezTo>
                  <a:cubicBezTo>
                    <a:pt x="442" y="9384"/>
                    <a:pt x="579" y="9701"/>
                    <a:pt x="758" y="9990"/>
                  </a:cubicBezTo>
                  <a:cubicBezTo>
                    <a:pt x="620" y="10155"/>
                    <a:pt x="634" y="10389"/>
                    <a:pt x="785" y="10555"/>
                  </a:cubicBezTo>
                  <a:lnTo>
                    <a:pt x="1143" y="10913"/>
                  </a:lnTo>
                  <a:cubicBezTo>
                    <a:pt x="1226" y="10995"/>
                    <a:pt x="1323" y="11036"/>
                    <a:pt x="1433" y="11036"/>
                  </a:cubicBezTo>
                  <a:cubicBezTo>
                    <a:pt x="1529" y="11036"/>
                    <a:pt x="1611" y="11009"/>
                    <a:pt x="1694" y="10940"/>
                  </a:cubicBezTo>
                  <a:cubicBezTo>
                    <a:pt x="1969" y="11119"/>
                    <a:pt x="2287" y="11256"/>
                    <a:pt x="2630" y="11339"/>
                  </a:cubicBezTo>
                  <a:cubicBezTo>
                    <a:pt x="2658" y="11546"/>
                    <a:pt x="2837" y="11711"/>
                    <a:pt x="3043" y="11711"/>
                  </a:cubicBezTo>
                  <a:lnTo>
                    <a:pt x="3539" y="11711"/>
                  </a:lnTo>
                  <a:cubicBezTo>
                    <a:pt x="3759" y="11711"/>
                    <a:pt x="3939" y="11546"/>
                    <a:pt x="3952" y="11339"/>
                  </a:cubicBezTo>
                  <a:cubicBezTo>
                    <a:pt x="4297" y="11256"/>
                    <a:pt x="4613" y="11119"/>
                    <a:pt x="4903" y="10940"/>
                  </a:cubicBezTo>
                  <a:cubicBezTo>
                    <a:pt x="4971" y="11009"/>
                    <a:pt x="5068" y="11036"/>
                    <a:pt x="5150" y="11036"/>
                  </a:cubicBezTo>
                  <a:cubicBezTo>
                    <a:pt x="5261" y="11036"/>
                    <a:pt x="5371" y="10995"/>
                    <a:pt x="5453" y="10913"/>
                  </a:cubicBezTo>
                  <a:lnTo>
                    <a:pt x="5797" y="10555"/>
                  </a:lnTo>
                  <a:cubicBezTo>
                    <a:pt x="5949" y="10389"/>
                    <a:pt x="5962" y="10155"/>
                    <a:pt x="5839" y="9990"/>
                  </a:cubicBezTo>
                  <a:cubicBezTo>
                    <a:pt x="6017" y="9701"/>
                    <a:pt x="6155" y="9384"/>
                    <a:pt x="6224" y="9040"/>
                  </a:cubicBezTo>
                  <a:cubicBezTo>
                    <a:pt x="6430" y="9013"/>
                    <a:pt x="6596" y="8833"/>
                    <a:pt x="6596" y="8613"/>
                  </a:cubicBezTo>
                  <a:lnTo>
                    <a:pt x="6596" y="8104"/>
                  </a:lnTo>
                  <a:cubicBezTo>
                    <a:pt x="6596" y="7897"/>
                    <a:pt x="6430" y="7718"/>
                    <a:pt x="6224" y="7691"/>
                  </a:cubicBezTo>
                  <a:cubicBezTo>
                    <a:pt x="6169" y="7416"/>
                    <a:pt x="6072" y="7153"/>
                    <a:pt x="5949" y="6920"/>
                  </a:cubicBezTo>
                  <a:lnTo>
                    <a:pt x="6224" y="5846"/>
                  </a:lnTo>
                  <a:lnTo>
                    <a:pt x="6540" y="4579"/>
                  </a:lnTo>
                  <a:cubicBezTo>
                    <a:pt x="6555" y="4579"/>
                    <a:pt x="6555" y="4592"/>
                    <a:pt x="6568" y="4592"/>
                  </a:cubicBezTo>
                  <a:lnTo>
                    <a:pt x="6665" y="4592"/>
                  </a:lnTo>
                  <a:cubicBezTo>
                    <a:pt x="6843" y="4592"/>
                    <a:pt x="7023" y="4469"/>
                    <a:pt x="7064" y="4276"/>
                  </a:cubicBezTo>
                  <a:lnTo>
                    <a:pt x="7449" y="2597"/>
                  </a:lnTo>
                  <a:cubicBezTo>
                    <a:pt x="7491" y="2390"/>
                    <a:pt x="7381" y="2184"/>
                    <a:pt x="7201" y="2114"/>
                  </a:cubicBezTo>
                  <a:lnTo>
                    <a:pt x="7201" y="2046"/>
                  </a:lnTo>
                  <a:lnTo>
                    <a:pt x="7201" y="2004"/>
                  </a:lnTo>
                  <a:cubicBezTo>
                    <a:pt x="7284" y="1605"/>
                    <a:pt x="7161" y="1192"/>
                    <a:pt x="6898" y="903"/>
                  </a:cubicBezTo>
                  <a:cubicBezTo>
                    <a:pt x="6811" y="808"/>
                    <a:pt x="6696" y="759"/>
                    <a:pt x="6583" y="759"/>
                  </a:cubicBezTo>
                  <a:cubicBezTo>
                    <a:pt x="6483" y="759"/>
                    <a:pt x="6385" y="797"/>
                    <a:pt x="6307" y="875"/>
                  </a:cubicBezTo>
                  <a:cubicBezTo>
                    <a:pt x="6127" y="1027"/>
                    <a:pt x="6127" y="1302"/>
                    <a:pt x="6279" y="1468"/>
                  </a:cubicBezTo>
                  <a:cubicBezTo>
                    <a:pt x="6320" y="1523"/>
                    <a:pt x="6348" y="1578"/>
                    <a:pt x="6375" y="1633"/>
                  </a:cubicBezTo>
                  <a:lnTo>
                    <a:pt x="5288" y="1633"/>
                  </a:lnTo>
                  <a:lnTo>
                    <a:pt x="5040" y="1385"/>
                  </a:lnTo>
                  <a:lnTo>
                    <a:pt x="4365" y="710"/>
                  </a:lnTo>
                  <a:cubicBezTo>
                    <a:pt x="4205" y="293"/>
                    <a:pt x="3828" y="0"/>
                    <a:pt x="3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54" name="Google Shape;754;p49"/>
          <p:cNvGrpSpPr/>
          <p:nvPr/>
        </p:nvGrpSpPr>
        <p:grpSpPr>
          <a:xfrm>
            <a:off x="3256055" y="3191060"/>
            <a:ext cx="374691" cy="429810"/>
            <a:chOff x="744687" y="4209279"/>
            <a:chExt cx="335384" cy="384721"/>
          </a:xfrm>
        </p:grpSpPr>
        <p:sp>
          <p:nvSpPr>
            <p:cNvPr id="755" name="Google Shape;755;p49"/>
            <p:cNvSpPr/>
            <p:nvPr/>
          </p:nvSpPr>
          <p:spPr>
            <a:xfrm>
              <a:off x="744687" y="4250127"/>
              <a:ext cx="131007" cy="324606"/>
            </a:xfrm>
            <a:custGeom>
              <a:avLst/>
              <a:gdLst/>
              <a:ahLst/>
              <a:cxnLst/>
              <a:rect l="l" t="t" r="r" b="b"/>
              <a:pathLst>
                <a:path w="4862" h="12047" extrusionOk="0">
                  <a:moveTo>
                    <a:pt x="2167" y="2262"/>
                  </a:moveTo>
                  <a:cubicBezTo>
                    <a:pt x="2247" y="2262"/>
                    <a:pt x="2328" y="2287"/>
                    <a:pt x="2396" y="2340"/>
                  </a:cubicBezTo>
                  <a:cubicBezTo>
                    <a:pt x="2589" y="2464"/>
                    <a:pt x="2631" y="2725"/>
                    <a:pt x="2506" y="2905"/>
                  </a:cubicBezTo>
                  <a:lnTo>
                    <a:pt x="2245" y="3290"/>
                  </a:lnTo>
                  <a:lnTo>
                    <a:pt x="2561" y="3469"/>
                  </a:lnTo>
                  <a:cubicBezTo>
                    <a:pt x="2658" y="3524"/>
                    <a:pt x="2726" y="3621"/>
                    <a:pt x="2754" y="3744"/>
                  </a:cubicBezTo>
                  <a:cubicBezTo>
                    <a:pt x="2782" y="3854"/>
                    <a:pt x="2754" y="3979"/>
                    <a:pt x="2671" y="4074"/>
                  </a:cubicBezTo>
                  <a:lnTo>
                    <a:pt x="2148" y="4750"/>
                  </a:lnTo>
                  <a:cubicBezTo>
                    <a:pt x="2066" y="4860"/>
                    <a:pt x="1942" y="4915"/>
                    <a:pt x="1818" y="4915"/>
                  </a:cubicBezTo>
                  <a:cubicBezTo>
                    <a:pt x="1735" y="4915"/>
                    <a:pt x="1639" y="4887"/>
                    <a:pt x="1570" y="4832"/>
                  </a:cubicBezTo>
                  <a:cubicBezTo>
                    <a:pt x="1391" y="4695"/>
                    <a:pt x="1364" y="4432"/>
                    <a:pt x="1502" y="4254"/>
                  </a:cubicBezTo>
                  <a:lnTo>
                    <a:pt x="1735" y="3937"/>
                  </a:lnTo>
                  <a:lnTo>
                    <a:pt x="1447" y="3771"/>
                  </a:lnTo>
                  <a:cubicBezTo>
                    <a:pt x="1350" y="3716"/>
                    <a:pt x="1281" y="3621"/>
                    <a:pt x="1254" y="3510"/>
                  </a:cubicBezTo>
                  <a:cubicBezTo>
                    <a:pt x="1226" y="3400"/>
                    <a:pt x="1254" y="3276"/>
                    <a:pt x="1309" y="3180"/>
                  </a:cubicBezTo>
                  <a:lnTo>
                    <a:pt x="1832" y="2437"/>
                  </a:lnTo>
                  <a:cubicBezTo>
                    <a:pt x="1908" y="2326"/>
                    <a:pt x="2037" y="2262"/>
                    <a:pt x="2167" y="2262"/>
                  </a:cubicBezTo>
                  <a:close/>
                  <a:moveTo>
                    <a:pt x="1477" y="0"/>
                  </a:moveTo>
                  <a:cubicBezTo>
                    <a:pt x="1311" y="0"/>
                    <a:pt x="1182" y="153"/>
                    <a:pt x="1171" y="344"/>
                  </a:cubicBezTo>
                  <a:lnTo>
                    <a:pt x="1171" y="812"/>
                  </a:lnTo>
                  <a:lnTo>
                    <a:pt x="413" y="812"/>
                  </a:lnTo>
                  <a:cubicBezTo>
                    <a:pt x="193" y="812"/>
                    <a:pt x="0" y="990"/>
                    <a:pt x="0" y="1211"/>
                  </a:cubicBezTo>
                  <a:lnTo>
                    <a:pt x="0" y="6209"/>
                  </a:lnTo>
                  <a:cubicBezTo>
                    <a:pt x="0" y="6443"/>
                    <a:pt x="193" y="6622"/>
                    <a:pt x="413" y="6622"/>
                  </a:cubicBezTo>
                  <a:lnTo>
                    <a:pt x="1557" y="6622"/>
                  </a:lnTo>
                  <a:lnTo>
                    <a:pt x="1557" y="9444"/>
                  </a:lnTo>
                  <a:cubicBezTo>
                    <a:pt x="1557" y="10160"/>
                    <a:pt x="2052" y="10766"/>
                    <a:pt x="2713" y="10890"/>
                  </a:cubicBezTo>
                  <a:lnTo>
                    <a:pt x="2713" y="10959"/>
                  </a:lnTo>
                  <a:cubicBezTo>
                    <a:pt x="2713" y="11564"/>
                    <a:pt x="3209" y="12047"/>
                    <a:pt x="3800" y="12047"/>
                  </a:cubicBezTo>
                  <a:lnTo>
                    <a:pt x="4861" y="12047"/>
                  </a:lnTo>
                  <a:cubicBezTo>
                    <a:pt x="4365" y="11509"/>
                    <a:pt x="4007" y="10848"/>
                    <a:pt x="3828" y="10105"/>
                  </a:cubicBezTo>
                  <a:lnTo>
                    <a:pt x="3016" y="10105"/>
                  </a:lnTo>
                  <a:cubicBezTo>
                    <a:pt x="2631" y="10105"/>
                    <a:pt x="2328" y="9802"/>
                    <a:pt x="2328" y="9431"/>
                  </a:cubicBezTo>
                  <a:lnTo>
                    <a:pt x="2328" y="6622"/>
                  </a:lnTo>
                  <a:lnTo>
                    <a:pt x="3470" y="6622"/>
                  </a:lnTo>
                  <a:cubicBezTo>
                    <a:pt x="3690" y="6622"/>
                    <a:pt x="3883" y="6443"/>
                    <a:pt x="3883" y="6209"/>
                  </a:cubicBezTo>
                  <a:lnTo>
                    <a:pt x="3883" y="1211"/>
                  </a:lnTo>
                  <a:cubicBezTo>
                    <a:pt x="3883" y="990"/>
                    <a:pt x="3690" y="812"/>
                    <a:pt x="3470" y="812"/>
                  </a:cubicBezTo>
                  <a:lnTo>
                    <a:pt x="2713" y="812"/>
                  </a:lnTo>
                  <a:lnTo>
                    <a:pt x="2713" y="344"/>
                  </a:lnTo>
                  <a:cubicBezTo>
                    <a:pt x="2758" y="153"/>
                    <a:pt x="2640" y="0"/>
                    <a:pt x="2476" y="0"/>
                  </a:cubicBezTo>
                  <a:cubicBezTo>
                    <a:pt x="2437" y="0"/>
                    <a:pt x="2397" y="8"/>
                    <a:pt x="2355" y="26"/>
                  </a:cubicBezTo>
                  <a:lnTo>
                    <a:pt x="1597" y="26"/>
                  </a:lnTo>
                  <a:cubicBezTo>
                    <a:pt x="1556" y="8"/>
                    <a:pt x="1515" y="0"/>
                    <a:pt x="1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49"/>
            <p:cNvSpPr/>
            <p:nvPr/>
          </p:nvSpPr>
          <p:spPr>
            <a:xfrm>
              <a:off x="911261" y="4209279"/>
              <a:ext cx="114301" cy="143240"/>
            </a:xfrm>
            <a:custGeom>
              <a:avLst/>
              <a:gdLst/>
              <a:ahLst/>
              <a:cxnLst/>
              <a:rect l="l" t="t" r="r" b="b"/>
              <a:pathLst>
                <a:path w="4242" h="5316" extrusionOk="0">
                  <a:moveTo>
                    <a:pt x="1047" y="0"/>
                  </a:moveTo>
                  <a:cubicBezTo>
                    <a:pt x="744" y="0"/>
                    <a:pt x="455" y="138"/>
                    <a:pt x="276" y="386"/>
                  </a:cubicBezTo>
                  <a:cubicBezTo>
                    <a:pt x="1" y="731"/>
                    <a:pt x="1" y="1226"/>
                    <a:pt x="317" y="1612"/>
                  </a:cubicBezTo>
                  <a:cubicBezTo>
                    <a:pt x="482" y="1832"/>
                    <a:pt x="758" y="1928"/>
                    <a:pt x="1033" y="1928"/>
                  </a:cubicBezTo>
                  <a:lnTo>
                    <a:pt x="2630" y="1928"/>
                  </a:lnTo>
                  <a:lnTo>
                    <a:pt x="3278" y="5109"/>
                  </a:lnTo>
                  <a:cubicBezTo>
                    <a:pt x="3594" y="5150"/>
                    <a:pt x="3924" y="5219"/>
                    <a:pt x="4242" y="5315"/>
                  </a:cubicBezTo>
                  <a:lnTo>
                    <a:pt x="3319" y="813"/>
                  </a:lnTo>
                  <a:cubicBezTo>
                    <a:pt x="3223" y="331"/>
                    <a:pt x="2810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49"/>
            <p:cNvSpPr/>
            <p:nvPr/>
          </p:nvSpPr>
          <p:spPr>
            <a:xfrm>
              <a:off x="866021" y="4428557"/>
              <a:ext cx="214051" cy="165442"/>
            </a:xfrm>
            <a:custGeom>
              <a:avLst/>
              <a:gdLst/>
              <a:ahLst/>
              <a:cxnLst/>
              <a:rect l="l" t="t" r="r" b="b"/>
              <a:pathLst>
                <a:path w="7944" h="6140" extrusionOk="0">
                  <a:moveTo>
                    <a:pt x="4034" y="386"/>
                  </a:moveTo>
                  <a:cubicBezTo>
                    <a:pt x="4984" y="386"/>
                    <a:pt x="5755" y="1157"/>
                    <a:pt x="5755" y="2106"/>
                  </a:cubicBezTo>
                  <a:cubicBezTo>
                    <a:pt x="5755" y="3057"/>
                    <a:pt x="4984" y="3828"/>
                    <a:pt x="4034" y="3828"/>
                  </a:cubicBezTo>
                  <a:cubicBezTo>
                    <a:pt x="3084" y="3828"/>
                    <a:pt x="2313" y="3057"/>
                    <a:pt x="2313" y="2106"/>
                  </a:cubicBezTo>
                  <a:cubicBezTo>
                    <a:pt x="2313" y="1157"/>
                    <a:pt x="3084" y="386"/>
                    <a:pt x="4034" y="386"/>
                  </a:cubicBezTo>
                  <a:close/>
                  <a:moveTo>
                    <a:pt x="839" y="0"/>
                  </a:moveTo>
                  <a:cubicBezTo>
                    <a:pt x="261" y="812"/>
                    <a:pt x="0" y="1858"/>
                    <a:pt x="193" y="2960"/>
                  </a:cubicBezTo>
                  <a:cubicBezTo>
                    <a:pt x="481" y="4516"/>
                    <a:pt x="1735" y="5783"/>
                    <a:pt x="3290" y="6071"/>
                  </a:cubicBezTo>
                  <a:cubicBezTo>
                    <a:pt x="3540" y="6117"/>
                    <a:pt x="3786" y="6139"/>
                    <a:pt x="4027" y="6139"/>
                  </a:cubicBezTo>
                  <a:cubicBezTo>
                    <a:pt x="6184" y="6139"/>
                    <a:pt x="7944" y="4385"/>
                    <a:pt x="7944" y="2231"/>
                  </a:cubicBezTo>
                  <a:cubicBezTo>
                    <a:pt x="7944" y="1404"/>
                    <a:pt x="7683" y="633"/>
                    <a:pt x="7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49"/>
            <p:cNvSpPr/>
            <p:nvPr/>
          </p:nvSpPr>
          <p:spPr>
            <a:xfrm>
              <a:off x="950601" y="4461188"/>
              <a:ext cx="48258" cy="48258"/>
            </a:xfrm>
            <a:custGeom>
              <a:avLst/>
              <a:gdLst/>
              <a:ahLst/>
              <a:cxnLst/>
              <a:rect l="l" t="t" r="r" b="b"/>
              <a:pathLst>
                <a:path w="1791" h="1791" extrusionOk="0">
                  <a:moveTo>
                    <a:pt x="895" y="1"/>
                  </a:moveTo>
                  <a:cubicBezTo>
                    <a:pt x="399" y="1"/>
                    <a:pt x="0" y="399"/>
                    <a:pt x="0" y="895"/>
                  </a:cubicBezTo>
                  <a:cubicBezTo>
                    <a:pt x="0" y="1391"/>
                    <a:pt x="399" y="1791"/>
                    <a:pt x="895" y="1791"/>
                  </a:cubicBezTo>
                  <a:cubicBezTo>
                    <a:pt x="1390" y="1791"/>
                    <a:pt x="1790" y="1391"/>
                    <a:pt x="1790" y="895"/>
                  </a:cubicBezTo>
                  <a:cubicBezTo>
                    <a:pt x="1790" y="399"/>
                    <a:pt x="1390" y="1"/>
                    <a:pt x="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49"/>
            <p:cNvSpPr/>
            <p:nvPr/>
          </p:nvSpPr>
          <p:spPr>
            <a:xfrm>
              <a:off x="880840" y="4362515"/>
              <a:ext cx="187753" cy="45295"/>
            </a:xfrm>
            <a:custGeom>
              <a:avLst/>
              <a:gdLst/>
              <a:ahLst/>
              <a:cxnLst/>
              <a:rect l="l" t="t" r="r" b="b"/>
              <a:pathLst>
                <a:path w="6968" h="1681" extrusionOk="0">
                  <a:moveTo>
                    <a:pt x="3484" y="0"/>
                  </a:moveTo>
                  <a:cubicBezTo>
                    <a:pt x="2245" y="0"/>
                    <a:pt x="1047" y="454"/>
                    <a:pt x="111" y="1267"/>
                  </a:cubicBezTo>
                  <a:cubicBezTo>
                    <a:pt x="1" y="1363"/>
                    <a:pt x="28" y="1473"/>
                    <a:pt x="56" y="1528"/>
                  </a:cubicBezTo>
                  <a:cubicBezTo>
                    <a:pt x="69" y="1570"/>
                    <a:pt x="124" y="1680"/>
                    <a:pt x="276" y="1680"/>
                  </a:cubicBezTo>
                  <a:lnTo>
                    <a:pt x="6706" y="1680"/>
                  </a:lnTo>
                  <a:cubicBezTo>
                    <a:pt x="6843" y="1680"/>
                    <a:pt x="6898" y="1570"/>
                    <a:pt x="6926" y="1528"/>
                  </a:cubicBezTo>
                  <a:cubicBezTo>
                    <a:pt x="6940" y="1473"/>
                    <a:pt x="6968" y="1363"/>
                    <a:pt x="6858" y="1267"/>
                  </a:cubicBezTo>
                  <a:cubicBezTo>
                    <a:pt x="5921" y="454"/>
                    <a:pt x="4723" y="0"/>
                    <a:pt x="3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7" name="Google Shape;722;p49">
            <a:extLst>
              <a:ext uri="{FF2B5EF4-FFF2-40B4-BE49-F238E27FC236}">
                <a16:creationId xmlns:a16="http://schemas.microsoft.com/office/drawing/2014/main" id="{05700C3F-E27C-C10E-6CDD-FA142966936D}"/>
              </a:ext>
            </a:extLst>
          </p:cNvPr>
          <p:cNvSpPr txBox="1">
            <a:spLocks/>
          </p:cNvSpPr>
          <p:nvPr/>
        </p:nvSpPr>
        <p:spPr>
          <a:xfrm>
            <a:off x="6389495" y="1876838"/>
            <a:ext cx="243936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18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sz="1400" dirty="0"/>
              <a:t>4. Implementare</a:t>
            </a:r>
          </a:p>
        </p:txBody>
      </p:sp>
      <p:grpSp>
        <p:nvGrpSpPr>
          <p:cNvPr id="709" name="Google Shape;7362;p83">
            <a:extLst>
              <a:ext uri="{FF2B5EF4-FFF2-40B4-BE49-F238E27FC236}">
                <a16:creationId xmlns:a16="http://schemas.microsoft.com/office/drawing/2014/main" id="{8FF404B6-43CD-582F-373E-61D0A30C7649}"/>
              </a:ext>
            </a:extLst>
          </p:cNvPr>
          <p:cNvGrpSpPr/>
          <p:nvPr/>
        </p:nvGrpSpPr>
        <p:grpSpPr>
          <a:xfrm>
            <a:off x="7441685" y="1408232"/>
            <a:ext cx="450730" cy="432534"/>
            <a:chOff x="-31817400" y="3910025"/>
            <a:chExt cx="301675" cy="294075"/>
          </a:xfrm>
        </p:grpSpPr>
        <p:sp>
          <p:nvSpPr>
            <p:cNvPr id="710" name="Google Shape;7363;p83">
              <a:extLst>
                <a:ext uri="{FF2B5EF4-FFF2-40B4-BE49-F238E27FC236}">
                  <a16:creationId xmlns:a16="http://schemas.microsoft.com/office/drawing/2014/main" id="{58B27EC9-8BFB-85F0-DB8F-52DE4CF7DA05}"/>
                </a:ext>
              </a:extLst>
            </p:cNvPr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364;p83">
              <a:extLst>
                <a:ext uri="{FF2B5EF4-FFF2-40B4-BE49-F238E27FC236}">
                  <a16:creationId xmlns:a16="http://schemas.microsoft.com/office/drawing/2014/main" id="{DFF3B842-BBF7-74C5-9CA3-F7D8FA1807ED}"/>
                </a:ext>
              </a:extLst>
            </p:cNvPr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365;p83">
              <a:extLst>
                <a:ext uri="{FF2B5EF4-FFF2-40B4-BE49-F238E27FC236}">
                  <a16:creationId xmlns:a16="http://schemas.microsoft.com/office/drawing/2014/main" id="{DF5C956E-A4C7-06BD-ED1D-77C94C658D2C}"/>
                </a:ext>
              </a:extLst>
            </p:cNvPr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13" name="Google Shape;722;p49">
            <a:extLst>
              <a:ext uri="{FF2B5EF4-FFF2-40B4-BE49-F238E27FC236}">
                <a16:creationId xmlns:a16="http://schemas.microsoft.com/office/drawing/2014/main" id="{0398CD38-E6A7-C799-CD1A-AEA930CCC585}"/>
              </a:ext>
            </a:extLst>
          </p:cNvPr>
          <p:cNvSpPr txBox="1">
            <a:spLocks/>
          </p:cNvSpPr>
          <p:nvPr/>
        </p:nvSpPr>
        <p:spPr>
          <a:xfrm>
            <a:off x="90541" y="3796539"/>
            <a:ext cx="243936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18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sz="1400" dirty="0"/>
              <a:t>5. </a:t>
            </a:r>
            <a:r>
              <a:rPr lang="ro-RO" sz="1400" dirty="0"/>
              <a:t>Testare</a:t>
            </a:r>
            <a:endParaRPr lang="en-US" sz="1400" dirty="0"/>
          </a:p>
        </p:txBody>
      </p:sp>
      <p:sp>
        <p:nvSpPr>
          <p:cNvPr id="714" name="Google Shape;6537;p81">
            <a:extLst>
              <a:ext uri="{FF2B5EF4-FFF2-40B4-BE49-F238E27FC236}">
                <a16:creationId xmlns:a16="http://schemas.microsoft.com/office/drawing/2014/main" id="{6454F3D6-FACB-0085-901B-42E2BCE45CF0}"/>
              </a:ext>
            </a:extLst>
          </p:cNvPr>
          <p:cNvSpPr/>
          <p:nvPr/>
        </p:nvSpPr>
        <p:spPr>
          <a:xfrm>
            <a:off x="1142046" y="3185789"/>
            <a:ext cx="382435" cy="448222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2"/>
          <p:cNvPicPr preferRelativeResize="0"/>
          <p:nvPr/>
        </p:nvPicPr>
        <p:blipFill rotWithShape="1">
          <a:blip r:embed="rId3">
            <a:alphaModFix/>
          </a:blip>
          <a:srcRect l="32196" r="7858"/>
          <a:stretch/>
        </p:blipFill>
        <p:spPr>
          <a:xfrm>
            <a:off x="3711375" y="0"/>
            <a:ext cx="5480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2"/>
          <p:cNvSpPr txBox="1">
            <a:spLocks noGrp="1"/>
          </p:cNvSpPr>
          <p:nvPr>
            <p:ph type="title"/>
          </p:nvPr>
        </p:nvSpPr>
        <p:spPr>
          <a:xfrm>
            <a:off x="624050" y="2496300"/>
            <a:ext cx="2592900" cy="15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Concluzii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93" name="Google Shape;493;p42"/>
          <p:cNvSpPr txBox="1">
            <a:spLocks noGrp="1"/>
          </p:cNvSpPr>
          <p:nvPr>
            <p:ph type="title" idx="2"/>
          </p:nvPr>
        </p:nvSpPr>
        <p:spPr>
          <a:xfrm>
            <a:off x="624049" y="403050"/>
            <a:ext cx="2256541" cy="1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7</a:t>
            </a:r>
            <a:endParaRPr dirty="0"/>
          </a:p>
        </p:txBody>
      </p:sp>
      <p:sp>
        <p:nvSpPr>
          <p:cNvPr id="495" name="Google Shape;495;p42"/>
          <p:cNvSpPr/>
          <p:nvPr/>
        </p:nvSpPr>
        <p:spPr>
          <a:xfrm>
            <a:off x="3338994" y="2951321"/>
            <a:ext cx="4265698" cy="3175135"/>
          </a:xfrm>
          <a:custGeom>
            <a:avLst/>
            <a:gdLst/>
            <a:ahLst/>
            <a:cxnLst/>
            <a:rect l="l" t="t" r="r" b="b"/>
            <a:pathLst>
              <a:path w="56548" h="42091" extrusionOk="0">
                <a:moveTo>
                  <a:pt x="31925" y="1"/>
                </a:moveTo>
                <a:cubicBezTo>
                  <a:pt x="28686" y="1"/>
                  <a:pt x="25435" y="437"/>
                  <a:pt x="22282" y="1153"/>
                </a:cubicBezTo>
                <a:cubicBezTo>
                  <a:pt x="14203" y="3009"/>
                  <a:pt x="6574" y="6757"/>
                  <a:pt x="157" y="12021"/>
                </a:cubicBezTo>
                <a:cubicBezTo>
                  <a:pt x="24" y="12130"/>
                  <a:pt x="0" y="12337"/>
                  <a:pt x="122" y="12470"/>
                </a:cubicBezTo>
                <a:cubicBezTo>
                  <a:pt x="182" y="12551"/>
                  <a:pt x="274" y="12591"/>
                  <a:pt x="366" y="12591"/>
                </a:cubicBezTo>
                <a:cubicBezTo>
                  <a:pt x="439" y="12591"/>
                  <a:pt x="511" y="12566"/>
                  <a:pt x="570" y="12518"/>
                </a:cubicBezTo>
                <a:cubicBezTo>
                  <a:pt x="6901" y="7327"/>
                  <a:pt x="14446" y="3615"/>
                  <a:pt x="22427" y="1784"/>
                </a:cubicBezTo>
                <a:cubicBezTo>
                  <a:pt x="25532" y="1081"/>
                  <a:pt x="28747" y="656"/>
                  <a:pt x="31925" y="656"/>
                </a:cubicBezTo>
                <a:cubicBezTo>
                  <a:pt x="35370" y="656"/>
                  <a:pt x="38790" y="1153"/>
                  <a:pt x="42017" y="2305"/>
                </a:cubicBezTo>
                <a:cubicBezTo>
                  <a:pt x="45109" y="3421"/>
                  <a:pt x="48020" y="5216"/>
                  <a:pt x="50362" y="7533"/>
                </a:cubicBezTo>
                <a:cubicBezTo>
                  <a:pt x="51526" y="8685"/>
                  <a:pt x="52557" y="9971"/>
                  <a:pt x="53406" y="11366"/>
                </a:cubicBezTo>
                <a:cubicBezTo>
                  <a:pt x="54243" y="12749"/>
                  <a:pt x="54898" y="14253"/>
                  <a:pt x="55322" y="15830"/>
                </a:cubicBezTo>
                <a:cubicBezTo>
                  <a:pt x="55711" y="17273"/>
                  <a:pt x="55893" y="18753"/>
                  <a:pt x="55893" y="20233"/>
                </a:cubicBezTo>
                <a:cubicBezTo>
                  <a:pt x="55893" y="22380"/>
                  <a:pt x="55516" y="24515"/>
                  <a:pt x="54801" y="26553"/>
                </a:cubicBezTo>
                <a:cubicBezTo>
                  <a:pt x="54085" y="28590"/>
                  <a:pt x="53042" y="30518"/>
                  <a:pt x="51732" y="32229"/>
                </a:cubicBezTo>
                <a:cubicBezTo>
                  <a:pt x="49961" y="34521"/>
                  <a:pt x="47718" y="36426"/>
                  <a:pt x="45206" y="37906"/>
                </a:cubicBezTo>
                <a:cubicBezTo>
                  <a:pt x="42708" y="39373"/>
                  <a:pt x="39918" y="40429"/>
                  <a:pt x="37068" y="41011"/>
                </a:cubicBezTo>
                <a:cubicBezTo>
                  <a:pt x="35709" y="41278"/>
                  <a:pt x="34290" y="41435"/>
                  <a:pt x="32883" y="41435"/>
                </a:cubicBezTo>
                <a:cubicBezTo>
                  <a:pt x="31100" y="41435"/>
                  <a:pt x="29341" y="41192"/>
                  <a:pt x="27728" y="40623"/>
                </a:cubicBezTo>
                <a:cubicBezTo>
                  <a:pt x="26928" y="40332"/>
                  <a:pt x="26176" y="39968"/>
                  <a:pt x="25472" y="39519"/>
                </a:cubicBezTo>
                <a:cubicBezTo>
                  <a:pt x="24769" y="39058"/>
                  <a:pt x="24114" y="38524"/>
                  <a:pt x="23543" y="37882"/>
                </a:cubicBezTo>
                <a:cubicBezTo>
                  <a:pt x="23058" y="37335"/>
                  <a:pt x="22645" y="36741"/>
                  <a:pt x="22294" y="36111"/>
                </a:cubicBezTo>
                <a:cubicBezTo>
                  <a:pt x="21772" y="35165"/>
                  <a:pt x="21408" y="34133"/>
                  <a:pt x="21166" y="33054"/>
                </a:cubicBezTo>
                <a:cubicBezTo>
                  <a:pt x="20936" y="31974"/>
                  <a:pt x="20826" y="30846"/>
                  <a:pt x="20826" y="29706"/>
                </a:cubicBezTo>
                <a:cubicBezTo>
                  <a:pt x="20826" y="28359"/>
                  <a:pt x="20972" y="27001"/>
                  <a:pt x="21238" y="25704"/>
                </a:cubicBezTo>
                <a:cubicBezTo>
                  <a:pt x="21639" y="23641"/>
                  <a:pt x="22306" y="21604"/>
                  <a:pt x="23240" y="19723"/>
                </a:cubicBezTo>
                <a:cubicBezTo>
                  <a:pt x="24174" y="17844"/>
                  <a:pt x="25387" y="16121"/>
                  <a:pt x="26903" y="14690"/>
                </a:cubicBezTo>
                <a:cubicBezTo>
                  <a:pt x="28165" y="13477"/>
                  <a:pt x="29669" y="12482"/>
                  <a:pt x="31282" y="11790"/>
                </a:cubicBezTo>
                <a:cubicBezTo>
                  <a:pt x="32895" y="11100"/>
                  <a:pt x="34618" y="10723"/>
                  <a:pt x="36352" y="10723"/>
                </a:cubicBezTo>
                <a:cubicBezTo>
                  <a:pt x="37007" y="10723"/>
                  <a:pt x="37662" y="10772"/>
                  <a:pt x="38305" y="10893"/>
                </a:cubicBezTo>
                <a:cubicBezTo>
                  <a:pt x="39324" y="11075"/>
                  <a:pt x="40319" y="11415"/>
                  <a:pt x="41241" y="11887"/>
                </a:cubicBezTo>
                <a:cubicBezTo>
                  <a:pt x="42623" y="12604"/>
                  <a:pt x="43848" y="13622"/>
                  <a:pt x="44782" y="14847"/>
                </a:cubicBezTo>
                <a:cubicBezTo>
                  <a:pt x="45243" y="15454"/>
                  <a:pt x="45631" y="16121"/>
                  <a:pt x="45934" y="16812"/>
                </a:cubicBezTo>
                <a:cubicBezTo>
                  <a:pt x="46238" y="17516"/>
                  <a:pt x="46444" y="18243"/>
                  <a:pt x="46553" y="19008"/>
                </a:cubicBezTo>
                <a:cubicBezTo>
                  <a:pt x="46589" y="19323"/>
                  <a:pt x="46613" y="19650"/>
                  <a:pt x="46613" y="19966"/>
                </a:cubicBezTo>
                <a:cubicBezTo>
                  <a:pt x="46613" y="20912"/>
                  <a:pt x="46432" y="21846"/>
                  <a:pt x="46117" y="22731"/>
                </a:cubicBezTo>
                <a:cubicBezTo>
                  <a:pt x="45861" y="23399"/>
                  <a:pt x="45534" y="24041"/>
                  <a:pt x="45146" y="24623"/>
                </a:cubicBezTo>
                <a:cubicBezTo>
                  <a:pt x="44551" y="25497"/>
                  <a:pt x="43799" y="26261"/>
                  <a:pt x="42926" y="26831"/>
                </a:cubicBezTo>
                <a:cubicBezTo>
                  <a:pt x="42065" y="27402"/>
                  <a:pt x="41095" y="27790"/>
                  <a:pt x="40052" y="27911"/>
                </a:cubicBezTo>
                <a:cubicBezTo>
                  <a:pt x="39797" y="27947"/>
                  <a:pt x="39542" y="27960"/>
                  <a:pt x="39287" y="27960"/>
                </a:cubicBezTo>
                <a:cubicBezTo>
                  <a:pt x="38087" y="27960"/>
                  <a:pt x="36886" y="27632"/>
                  <a:pt x="35831" y="27038"/>
                </a:cubicBezTo>
                <a:cubicBezTo>
                  <a:pt x="35297" y="26747"/>
                  <a:pt x="34799" y="26383"/>
                  <a:pt x="34363" y="25970"/>
                </a:cubicBezTo>
                <a:cubicBezTo>
                  <a:pt x="33926" y="25558"/>
                  <a:pt x="33550" y="25084"/>
                  <a:pt x="33235" y="24563"/>
                </a:cubicBezTo>
                <a:cubicBezTo>
                  <a:pt x="32920" y="24030"/>
                  <a:pt x="32677" y="23447"/>
                  <a:pt x="32519" y="22841"/>
                </a:cubicBezTo>
                <a:cubicBezTo>
                  <a:pt x="32362" y="22246"/>
                  <a:pt x="32276" y="21615"/>
                  <a:pt x="32276" y="20985"/>
                </a:cubicBezTo>
                <a:cubicBezTo>
                  <a:pt x="32276" y="20281"/>
                  <a:pt x="32373" y="19566"/>
                  <a:pt x="32580" y="18887"/>
                </a:cubicBezTo>
                <a:cubicBezTo>
                  <a:pt x="32786" y="18207"/>
                  <a:pt x="33089" y="17564"/>
                  <a:pt x="33502" y="16982"/>
                </a:cubicBezTo>
                <a:cubicBezTo>
                  <a:pt x="33599" y="16836"/>
                  <a:pt x="33562" y="16631"/>
                  <a:pt x="33416" y="16534"/>
                </a:cubicBezTo>
                <a:cubicBezTo>
                  <a:pt x="33359" y="16490"/>
                  <a:pt x="33292" y="16470"/>
                  <a:pt x="33227" y="16470"/>
                </a:cubicBezTo>
                <a:cubicBezTo>
                  <a:pt x="33126" y="16470"/>
                  <a:pt x="33027" y="16518"/>
                  <a:pt x="32968" y="16606"/>
                </a:cubicBezTo>
                <a:cubicBezTo>
                  <a:pt x="32519" y="17249"/>
                  <a:pt x="32192" y="17952"/>
                  <a:pt x="31961" y="18693"/>
                </a:cubicBezTo>
                <a:cubicBezTo>
                  <a:pt x="31743" y="19445"/>
                  <a:pt x="31634" y="20208"/>
                  <a:pt x="31634" y="20985"/>
                </a:cubicBezTo>
                <a:cubicBezTo>
                  <a:pt x="31634" y="21676"/>
                  <a:pt x="31718" y="22356"/>
                  <a:pt x="31888" y="23011"/>
                </a:cubicBezTo>
                <a:cubicBezTo>
                  <a:pt x="32071" y="23677"/>
                  <a:pt x="32325" y="24308"/>
                  <a:pt x="32689" y="24903"/>
                </a:cubicBezTo>
                <a:cubicBezTo>
                  <a:pt x="33028" y="25473"/>
                  <a:pt x="33441" y="25982"/>
                  <a:pt x="33926" y="26431"/>
                </a:cubicBezTo>
                <a:cubicBezTo>
                  <a:pt x="34642" y="27122"/>
                  <a:pt x="35491" y="27656"/>
                  <a:pt x="36400" y="28032"/>
                </a:cubicBezTo>
                <a:cubicBezTo>
                  <a:pt x="37322" y="28396"/>
                  <a:pt x="38305" y="28602"/>
                  <a:pt x="39287" y="28602"/>
                </a:cubicBezTo>
                <a:cubicBezTo>
                  <a:pt x="39567" y="28602"/>
                  <a:pt x="39845" y="28590"/>
                  <a:pt x="40125" y="28553"/>
                </a:cubicBezTo>
                <a:cubicBezTo>
                  <a:pt x="41155" y="28432"/>
                  <a:pt x="42114" y="28093"/>
                  <a:pt x="42975" y="27571"/>
                </a:cubicBezTo>
                <a:cubicBezTo>
                  <a:pt x="43618" y="27195"/>
                  <a:pt x="44200" y="26710"/>
                  <a:pt x="44721" y="26164"/>
                </a:cubicBezTo>
                <a:cubicBezTo>
                  <a:pt x="45510" y="25351"/>
                  <a:pt x="46141" y="24369"/>
                  <a:pt x="46577" y="23314"/>
                </a:cubicBezTo>
                <a:cubicBezTo>
                  <a:pt x="47014" y="22259"/>
                  <a:pt x="47257" y="21119"/>
                  <a:pt x="47257" y="19966"/>
                </a:cubicBezTo>
                <a:cubicBezTo>
                  <a:pt x="47257" y="19626"/>
                  <a:pt x="47232" y="19275"/>
                  <a:pt x="47196" y="18923"/>
                </a:cubicBezTo>
                <a:cubicBezTo>
                  <a:pt x="47038" y="17831"/>
                  <a:pt x="46686" y="16788"/>
                  <a:pt x="46177" y="15830"/>
                </a:cubicBezTo>
                <a:cubicBezTo>
                  <a:pt x="45413" y="14386"/>
                  <a:pt x="44285" y="13137"/>
                  <a:pt x="42939" y="12179"/>
                </a:cubicBezTo>
                <a:cubicBezTo>
                  <a:pt x="41604" y="11221"/>
                  <a:pt x="40052" y="10542"/>
                  <a:pt x="38426" y="10250"/>
                </a:cubicBezTo>
                <a:cubicBezTo>
                  <a:pt x="37735" y="10129"/>
                  <a:pt x="37044" y="10068"/>
                  <a:pt x="36352" y="10068"/>
                </a:cubicBezTo>
                <a:cubicBezTo>
                  <a:pt x="34521" y="10068"/>
                  <a:pt x="32713" y="10480"/>
                  <a:pt x="31027" y="11197"/>
                </a:cubicBezTo>
                <a:cubicBezTo>
                  <a:pt x="29341" y="11924"/>
                  <a:pt x="27777" y="12955"/>
                  <a:pt x="26454" y="14216"/>
                </a:cubicBezTo>
                <a:cubicBezTo>
                  <a:pt x="24877" y="15720"/>
                  <a:pt x="23628" y="17504"/>
                  <a:pt x="22658" y="19432"/>
                </a:cubicBezTo>
                <a:cubicBezTo>
                  <a:pt x="21699" y="21373"/>
                  <a:pt x="21020" y="23459"/>
                  <a:pt x="20596" y="25570"/>
                </a:cubicBezTo>
                <a:cubicBezTo>
                  <a:pt x="20329" y="26916"/>
                  <a:pt x="20184" y="28311"/>
                  <a:pt x="20184" y="29706"/>
                </a:cubicBezTo>
                <a:cubicBezTo>
                  <a:pt x="20184" y="31283"/>
                  <a:pt x="20378" y="32847"/>
                  <a:pt x="20839" y="34303"/>
                </a:cubicBezTo>
                <a:cubicBezTo>
                  <a:pt x="21069" y="35043"/>
                  <a:pt x="21360" y="35747"/>
                  <a:pt x="21724" y="36426"/>
                </a:cubicBezTo>
                <a:cubicBezTo>
                  <a:pt x="22100" y="37093"/>
                  <a:pt x="22537" y="37723"/>
                  <a:pt x="23058" y="38318"/>
                </a:cubicBezTo>
                <a:cubicBezTo>
                  <a:pt x="23677" y="38997"/>
                  <a:pt x="24368" y="39580"/>
                  <a:pt x="25120" y="40052"/>
                </a:cubicBezTo>
                <a:cubicBezTo>
                  <a:pt x="26236" y="40780"/>
                  <a:pt x="27497" y="41289"/>
                  <a:pt x="28807" y="41617"/>
                </a:cubicBezTo>
                <a:cubicBezTo>
                  <a:pt x="30130" y="41944"/>
                  <a:pt x="31500" y="42090"/>
                  <a:pt x="32883" y="42090"/>
                </a:cubicBezTo>
                <a:cubicBezTo>
                  <a:pt x="34338" y="42090"/>
                  <a:pt x="35806" y="41920"/>
                  <a:pt x="37201" y="41642"/>
                </a:cubicBezTo>
                <a:cubicBezTo>
                  <a:pt x="40125" y="41047"/>
                  <a:pt x="42963" y="39968"/>
                  <a:pt x="45534" y="38464"/>
                </a:cubicBezTo>
                <a:cubicBezTo>
                  <a:pt x="48117" y="36947"/>
                  <a:pt x="50410" y="34995"/>
                  <a:pt x="52241" y="32617"/>
                </a:cubicBezTo>
                <a:cubicBezTo>
                  <a:pt x="53600" y="30858"/>
                  <a:pt x="54680" y="28869"/>
                  <a:pt x="55408" y="26771"/>
                </a:cubicBezTo>
                <a:cubicBezTo>
                  <a:pt x="56147" y="24672"/>
                  <a:pt x="56548" y="22453"/>
                  <a:pt x="56548" y="20233"/>
                </a:cubicBezTo>
                <a:cubicBezTo>
                  <a:pt x="56548" y="18693"/>
                  <a:pt x="56354" y="17164"/>
                  <a:pt x="55953" y="15660"/>
                </a:cubicBezTo>
                <a:cubicBezTo>
                  <a:pt x="55505" y="14022"/>
                  <a:pt x="54826" y="12470"/>
                  <a:pt x="53952" y="11027"/>
                </a:cubicBezTo>
                <a:cubicBezTo>
                  <a:pt x="52654" y="8868"/>
                  <a:pt x="50907" y="6963"/>
                  <a:pt x="48906" y="5386"/>
                </a:cubicBezTo>
                <a:cubicBezTo>
                  <a:pt x="46893" y="3809"/>
                  <a:pt x="44624" y="2560"/>
                  <a:pt x="42235" y="1699"/>
                </a:cubicBezTo>
                <a:cubicBezTo>
                  <a:pt x="38923" y="510"/>
                  <a:pt x="35430" y="1"/>
                  <a:pt x="319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96" name="Google Shape;496;p42"/>
          <p:cNvGrpSpPr/>
          <p:nvPr/>
        </p:nvGrpSpPr>
        <p:grpSpPr>
          <a:xfrm>
            <a:off x="2880590" y="1238028"/>
            <a:ext cx="1279646" cy="1194765"/>
            <a:chOff x="4439940" y="1452641"/>
            <a:chExt cx="1279646" cy="1194765"/>
          </a:xfrm>
        </p:grpSpPr>
        <p:sp>
          <p:nvSpPr>
            <p:cNvPr id="497" name="Google Shape;497;p42"/>
            <p:cNvSpPr/>
            <p:nvPr/>
          </p:nvSpPr>
          <p:spPr>
            <a:xfrm>
              <a:off x="5641261" y="2050607"/>
              <a:ext cx="78326" cy="54438"/>
            </a:xfrm>
            <a:custGeom>
              <a:avLst/>
              <a:gdLst/>
              <a:ahLst/>
              <a:cxnLst/>
              <a:rect l="l" t="t" r="r" b="b"/>
              <a:pathLst>
                <a:path w="3692" h="2566" extrusionOk="0">
                  <a:moveTo>
                    <a:pt x="1849" y="1"/>
                  </a:moveTo>
                  <a:cubicBezTo>
                    <a:pt x="1647" y="1"/>
                    <a:pt x="1433" y="56"/>
                    <a:pt x="1215" y="181"/>
                  </a:cubicBezTo>
                  <a:cubicBezTo>
                    <a:pt x="0" y="871"/>
                    <a:pt x="734" y="2566"/>
                    <a:pt x="1858" y="2566"/>
                  </a:cubicBezTo>
                  <a:cubicBezTo>
                    <a:pt x="2059" y="2566"/>
                    <a:pt x="2272" y="2512"/>
                    <a:pt x="2488" y="2389"/>
                  </a:cubicBezTo>
                  <a:cubicBezTo>
                    <a:pt x="3691" y="1701"/>
                    <a:pt x="2969" y="1"/>
                    <a:pt x="1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5068032" y="1474004"/>
              <a:ext cx="84054" cy="58617"/>
            </a:xfrm>
            <a:custGeom>
              <a:avLst/>
              <a:gdLst/>
              <a:ahLst/>
              <a:cxnLst/>
              <a:rect l="l" t="t" r="r" b="b"/>
              <a:pathLst>
                <a:path w="3962" h="2763" extrusionOk="0">
                  <a:moveTo>
                    <a:pt x="1967" y="1"/>
                  </a:moveTo>
                  <a:cubicBezTo>
                    <a:pt x="1753" y="1"/>
                    <a:pt x="1526" y="58"/>
                    <a:pt x="1295" y="190"/>
                  </a:cubicBezTo>
                  <a:cubicBezTo>
                    <a:pt x="0" y="941"/>
                    <a:pt x="778" y="2762"/>
                    <a:pt x="1975" y="2762"/>
                  </a:cubicBezTo>
                  <a:cubicBezTo>
                    <a:pt x="2191" y="2762"/>
                    <a:pt x="2420" y="2703"/>
                    <a:pt x="2653" y="2568"/>
                  </a:cubicBezTo>
                  <a:cubicBezTo>
                    <a:pt x="3962" y="1826"/>
                    <a:pt x="3171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5398498" y="2235029"/>
              <a:ext cx="159834" cy="111273"/>
            </a:xfrm>
            <a:custGeom>
              <a:avLst/>
              <a:gdLst/>
              <a:ahLst/>
              <a:cxnLst/>
              <a:rect l="l" t="t" r="r" b="b"/>
              <a:pathLst>
                <a:path w="7534" h="5245" extrusionOk="0">
                  <a:moveTo>
                    <a:pt x="3758" y="1"/>
                  </a:moveTo>
                  <a:cubicBezTo>
                    <a:pt x="3348" y="1"/>
                    <a:pt x="2912" y="112"/>
                    <a:pt x="2469" y="367"/>
                  </a:cubicBezTo>
                  <a:cubicBezTo>
                    <a:pt x="0" y="1777"/>
                    <a:pt x="1492" y="5245"/>
                    <a:pt x="3778" y="5245"/>
                  </a:cubicBezTo>
                  <a:cubicBezTo>
                    <a:pt x="4188" y="5245"/>
                    <a:pt x="4623" y="5134"/>
                    <a:pt x="5065" y="4879"/>
                  </a:cubicBezTo>
                  <a:cubicBezTo>
                    <a:pt x="7533" y="3460"/>
                    <a:pt x="6043" y="1"/>
                    <a:pt x="3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5130319" y="1982167"/>
              <a:ext cx="185907" cy="129666"/>
            </a:xfrm>
            <a:custGeom>
              <a:avLst/>
              <a:gdLst/>
              <a:ahLst/>
              <a:cxnLst/>
              <a:rect l="l" t="t" r="r" b="b"/>
              <a:pathLst>
                <a:path w="8763" h="6112" extrusionOk="0">
                  <a:moveTo>
                    <a:pt x="4365" y="0"/>
                  </a:moveTo>
                  <a:cubicBezTo>
                    <a:pt x="3889" y="0"/>
                    <a:pt x="3385" y="129"/>
                    <a:pt x="2871" y="423"/>
                  </a:cubicBezTo>
                  <a:cubicBezTo>
                    <a:pt x="1" y="2081"/>
                    <a:pt x="1730" y="6111"/>
                    <a:pt x="4394" y="6111"/>
                  </a:cubicBezTo>
                  <a:cubicBezTo>
                    <a:pt x="4870" y="6111"/>
                    <a:pt x="5377" y="5982"/>
                    <a:pt x="5892" y="5688"/>
                  </a:cubicBezTo>
                  <a:cubicBezTo>
                    <a:pt x="8762" y="4031"/>
                    <a:pt x="7025" y="0"/>
                    <a:pt x="4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4786678" y="1797109"/>
              <a:ext cx="113352" cy="78899"/>
            </a:xfrm>
            <a:custGeom>
              <a:avLst/>
              <a:gdLst/>
              <a:ahLst/>
              <a:cxnLst/>
              <a:rect l="l" t="t" r="r" b="b"/>
              <a:pathLst>
                <a:path w="5343" h="3719" extrusionOk="0">
                  <a:moveTo>
                    <a:pt x="2659" y="0"/>
                  </a:moveTo>
                  <a:cubicBezTo>
                    <a:pt x="2370" y="0"/>
                    <a:pt x="2062" y="78"/>
                    <a:pt x="1748" y="256"/>
                  </a:cubicBezTo>
                  <a:cubicBezTo>
                    <a:pt x="0" y="1264"/>
                    <a:pt x="1051" y="3718"/>
                    <a:pt x="2674" y="3718"/>
                  </a:cubicBezTo>
                  <a:cubicBezTo>
                    <a:pt x="2966" y="3718"/>
                    <a:pt x="3276" y="3639"/>
                    <a:pt x="3592" y="3458"/>
                  </a:cubicBezTo>
                  <a:cubicBezTo>
                    <a:pt x="5342" y="2459"/>
                    <a:pt x="4287" y="0"/>
                    <a:pt x="2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5433715" y="1641476"/>
              <a:ext cx="89145" cy="62202"/>
            </a:xfrm>
            <a:custGeom>
              <a:avLst/>
              <a:gdLst/>
              <a:ahLst/>
              <a:cxnLst/>
              <a:rect l="l" t="t" r="r" b="b"/>
              <a:pathLst>
                <a:path w="4202" h="2932" extrusionOk="0">
                  <a:moveTo>
                    <a:pt x="2097" y="1"/>
                  </a:moveTo>
                  <a:cubicBezTo>
                    <a:pt x="1868" y="1"/>
                    <a:pt x="1626" y="63"/>
                    <a:pt x="1379" y="205"/>
                  </a:cubicBezTo>
                  <a:cubicBezTo>
                    <a:pt x="1" y="997"/>
                    <a:pt x="829" y="2932"/>
                    <a:pt x="2104" y="2932"/>
                  </a:cubicBezTo>
                  <a:cubicBezTo>
                    <a:pt x="2333" y="2932"/>
                    <a:pt x="2576" y="2870"/>
                    <a:pt x="2823" y="2728"/>
                  </a:cubicBezTo>
                  <a:cubicBezTo>
                    <a:pt x="4201" y="1936"/>
                    <a:pt x="3372" y="1"/>
                    <a:pt x="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4743994" y="1569302"/>
              <a:ext cx="91628" cy="63730"/>
            </a:xfrm>
            <a:custGeom>
              <a:avLst/>
              <a:gdLst/>
              <a:ahLst/>
              <a:cxnLst/>
              <a:rect l="l" t="t" r="r" b="b"/>
              <a:pathLst>
                <a:path w="4319" h="3004" extrusionOk="0">
                  <a:moveTo>
                    <a:pt x="2156" y="1"/>
                  </a:moveTo>
                  <a:cubicBezTo>
                    <a:pt x="1921" y="1"/>
                    <a:pt x="1672" y="65"/>
                    <a:pt x="1420" y="210"/>
                  </a:cubicBezTo>
                  <a:cubicBezTo>
                    <a:pt x="0" y="1023"/>
                    <a:pt x="848" y="3004"/>
                    <a:pt x="2160" y="3004"/>
                  </a:cubicBezTo>
                  <a:cubicBezTo>
                    <a:pt x="2395" y="3004"/>
                    <a:pt x="2645" y="2940"/>
                    <a:pt x="2900" y="2794"/>
                  </a:cubicBezTo>
                  <a:cubicBezTo>
                    <a:pt x="4319" y="1982"/>
                    <a:pt x="3462" y="1"/>
                    <a:pt x="2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4749870" y="1965768"/>
              <a:ext cx="182576" cy="127184"/>
            </a:xfrm>
            <a:custGeom>
              <a:avLst/>
              <a:gdLst/>
              <a:ahLst/>
              <a:cxnLst/>
              <a:rect l="l" t="t" r="r" b="b"/>
              <a:pathLst>
                <a:path w="8606" h="5995" extrusionOk="0">
                  <a:moveTo>
                    <a:pt x="4299" y="1"/>
                  </a:moveTo>
                  <a:cubicBezTo>
                    <a:pt x="3831" y="1"/>
                    <a:pt x="3334" y="129"/>
                    <a:pt x="2828" y="420"/>
                  </a:cubicBezTo>
                  <a:cubicBezTo>
                    <a:pt x="1" y="2035"/>
                    <a:pt x="1698" y="5995"/>
                    <a:pt x="4312" y="5995"/>
                  </a:cubicBezTo>
                  <a:cubicBezTo>
                    <a:pt x="4781" y="5995"/>
                    <a:pt x="5280" y="5867"/>
                    <a:pt x="5788" y="5576"/>
                  </a:cubicBezTo>
                  <a:cubicBezTo>
                    <a:pt x="8606" y="3961"/>
                    <a:pt x="6907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5112859" y="2223361"/>
              <a:ext cx="141398" cy="98395"/>
            </a:xfrm>
            <a:custGeom>
              <a:avLst/>
              <a:gdLst/>
              <a:ahLst/>
              <a:cxnLst/>
              <a:rect l="l" t="t" r="r" b="b"/>
              <a:pathLst>
                <a:path w="6665" h="4638" extrusionOk="0">
                  <a:moveTo>
                    <a:pt x="3326" y="0"/>
                  </a:moveTo>
                  <a:cubicBezTo>
                    <a:pt x="2964" y="0"/>
                    <a:pt x="2580" y="99"/>
                    <a:pt x="2190" y="323"/>
                  </a:cubicBezTo>
                  <a:cubicBezTo>
                    <a:pt x="0" y="1578"/>
                    <a:pt x="1314" y="4637"/>
                    <a:pt x="3340" y="4637"/>
                  </a:cubicBezTo>
                  <a:cubicBezTo>
                    <a:pt x="3703" y="4637"/>
                    <a:pt x="4090" y="4539"/>
                    <a:pt x="4483" y="4313"/>
                  </a:cubicBezTo>
                  <a:cubicBezTo>
                    <a:pt x="6664" y="3069"/>
                    <a:pt x="5346" y="0"/>
                    <a:pt x="3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4994310" y="1681933"/>
              <a:ext cx="178015" cy="124150"/>
            </a:xfrm>
            <a:custGeom>
              <a:avLst/>
              <a:gdLst/>
              <a:ahLst/>
              <a:cxnLst/>
              <a:rect l="l" t="t" r="r" b="b"/>
              <a:pathLst>
                <a:path w="8391" h="5852" extrusionOk="0">
                  <a:moveTo>
                    <a:pt x="4188" y="0"/>
                  </a:moveTo>
                  <a:cubicBezTo>
                    <a:pt x="3733" y="0"/>
                    <a:pt x="3249" y="124"/>
                    <a:pt x="2756" y="408"/>
                  </a:cubicBezTo>
                  <a:cubicBezTo>
                    <a:pt x="1" y="1992"/>
                    <a:pt x="1656" y="5851"/>
                    <a:pt x="4205" y="5851"/>
                  </a:cubicBezTo>
                  <a:cubicBezTo>
                    <a:pt x="4662" y="5851"/>
                    <a:pt x="5148" y="5727"/>
                    <a:pt x="5643" y="5442"/>
                  </a:cubicBezTo>
                  <a:cubicBezTo>
                    <a:pt x="8390" y="3868"/>
                    <a:pt x="6731" y="0"/>
                    <a:pt x="4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4439940" y="1452641"/>
              <a:ext cx="168065" cy="116937"/>
            </a:xfrm>
            <a:custGeom>
              <a:avLst/>
              <a:gdLst/>
              <a:ahLst/>
              <a:cxnLst/>
              <a:rect l="l" t="t" r="r" b="b"/>
              <a:pathLst>
                <a:path w="7922" h="5512" extrusionOk="0">
                  <a:moveTo>
                    <a:pt x="3957" y="0"/>
                  </a:moveTo>
                  <a:cubicBezTo>
                    <a:pt x="3526" y="0"/>
                    <a:pt x="3068" y="117"/>
                    <a:pt x="2603" y="385"/>
                  </a:cubicBezTo>
                  <a:cubicBezTo>
                    <a:pt x="0" y="1866"/>
                    <a:pt x="1568" y="5511"/>
                    <a:pt x="3969" y="5511"/>
                  </a:cubicBezTo>
                  <a:cubicBezTo>
                    <a:pt x="4399" y="5511"/>
                    <a:pt x="4856" y="5394"/>
                    <a:pt x="5320" y="5127"/>
                  </a:cubicBezTo>
                  <a:cubicBezTo>
                    <a:pt x="7922" y="3636"/>
                    <a:pt x="6356" y="0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4510608" y="1867543"/>
              <a:ext cx="141271" cy="98480"/>
            </a:xfrm>
            <a:custGeom>
              <a:avLst/>
              <a:gdLst/>
              <a:ahLst/>
              <a:cxnLst/>
              <a:rect l="l" t="t" r="r" b="b"/>
              <a:pathLst>
                <a:path w="6659" h="4642" extrusionOk="0">
                  <a:moveTo>
                    <a:pt x="3314" y="1"/>
                  </a:moveTo>
                  <a:cubicBezTo>
                    <a:pt x="2954" y="1"/>
                    <a:pt x="2572" y="98"/>
                    <a:pt x="2183" y="320"/>
                  </a:cubicBezTo>
                  <a:cubicBezTo>
                    <a:pt x="1" y="1576"/>
                    <a:pt x="1322" y="4642"/>
                    <a:pt x="3344" y="4642"/>
                  </a:cubicBezTo>
                  <a:cubicBezTo>
                    <a:pt x="3704" y="4642"/>
                    <a:pt x="4087" y="4544"/>
                    <a:pt x="4475" y="4322"/>
                  </a:cubicBezTo>
                  <a:cubicBezTo>
                    <a:pt x="6658" y="3066"/>
                    <a:pt x="5336" y="1"/>
                    <a:pt x="3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4484874" y="2147835"/>
              <a:ext cx="106224" cy="74104"/>
            </a:xfrm>
            <a:custGeom>
              <a:avLst/>
              <a:gdLst/>
              <a:ahLst/>
              <a:cxnLst/>
              <a:rect l="l" t="t" r="r" b="b"/>
              <a:pathLst>
                <a:path w="5007" h="3493" extrusionOk="0">
                  <a:moveTo>
                    <a:pt x="2496" y="0"/>
                  </a:moveTo>
                  <a:cubicBezTo>
                    <a:pt x="2223" y="0"/>
                    <a:pt x="1933" y="75"/>
                    <a:pt x="1637" y="244"/>
                  </a:cubicBezTo>
                  <a:cubicBezTo>
                    <a:pt x="1" y="1192"/>
                    <a:pt x="994" y="3493"/>
                    <a:pt x="2518" y="3493"/>
                  </a:cubicBezTo>
                  <a:cubicBezTo>
                    <a:pt x="2790" y="3493"/>
                    <a:pt x="3079" y="3419"/>
                    <a:pt x="3372" y="3253"/>
                  </a:cubicBezTo>
                  <a:cubicBezTo>
                    <a:pt x="5007" y="2307"/>
                    <a:pt x="4018" y="0"/>
                    <a:pt x="2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5280351" y="2576017"/>
              <a:ext cx="102532" cy="71388"/>
            </a:xfrm>
            <a:custGeom>
              <a:avLst/>
              <a:gdLst/>
              <a:ahLst/>
              <a:cxnLst/>
              <a:rect l="l" t="t" r="r" b="b"/>
              <a:pathLst>
                <a:path w="4833" h="3365" extrusionOk="0">
                  <a:moveTo>
                    <a:pt x="2407" y="0"/>
                  </a:moveTo>
                  <a:cubicBezTo>
                    <a:pt x="2146" y="0"/>
                    <a:pt x="1868" y="71"/>
                    <a:pt x="1585" y="232"/>
                  </a:cubicBezTo>
                  <a:cubicBezTo>
                    <a:pt x="1" y="1149"/>
                    <a:pt x="956" y="3365"/>
                    <a:pt x="2422" y="3365"/>
                  </a:cubicBezTo>
                  <a:cubicBezTo>
                    <a:pt x="2685" y="3365"/>
                    <a:pt x="2963" y="3294"/>
                    <a:pt x="3247" y="3132"/>
                  </a:cubicBezTo>
                  <a:cubicBezTo>
                    <a:pt x="4832" y="2226"/>
                    <a:pt x="3875" y="0"/>
                    <a:pt x="2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84360016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67"/>
          <p:cNvSpPr txBox="1">
            <a:spLocks noGrp="1"/>
          </p:cNvSpPr>
          <p:nvPr>
            <p:ph type="title"/>
          </p:nvPr>
        </p:nvSpPr>
        <p:spPr>
          <a:xfrm>
            <a:off x="623750" y="453625"/>
            <a:ext cx="4798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Concluzii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06" name="Google Shape;1406;p67"/>
          <p:cNvSpPr txBox="1">
            <a:spLocks noGrp="1"/>
          </p:cNvSpPr>
          <p:nvPr>
            <p:ph type="subTitle" idx="2"/>
          </p:nvPr>
        </p:nvSpPr>
        <p:spPr>
          <a:xfrm>
            <a:off x="630300" y="2034275"/>
            <a:ext cx="4002660" cy="1745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Acest proiect </a:t>
            </a:r>
            <a:r>
              <a:rPr lang="en-US" b="1" dirty="0">
                <a:solidFill>
                  <a:schemeClr val="hlink"/>
                </a:solidFill>
                <a:uFill>
                  <a:noFill/>
                </a:uFill>
              </a:rPr>
              <a:t>a confirmat potențialul învățării profunde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 în transformarea gestionării infrastructurii urbane, oferind o bază solidă pentru cercetări viitoare și implementări practice în domeniul mobilității urbane inteligente.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A98A97-6152-9627-C7CA-0B13EB2D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2250" y="1952981"/>
            <a:ext cx="3721449" cy="1907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913178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2"/>
          <p:cNvPicPr preferRelativeResize="0"/>
          <p:nvPr/>
        </p:nvPicPr>
        <p:blipFill rotWithShape="1">
          <a:blip r:embed="rId3">
            <a:alphaModFix/>
          </a:blip>
          <a:srcRect l="32196" r="7858"/>
          <a:stretch/>
        </p:blipFill>
        <p:spPr>
          <a:xfrm>
            <a:off x="3711375" y="0"/>
            <a:ext cx="5480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2"/>
          <p:cNvSpPr txBox="1">
            <a:spLocks noGrp="1"/>
          </p:cNvSpPr>
          <p:nvPr>
            <p:ph type="title"/>
          </p:nvPr>
        </p:nvSpPr>
        <p:spPr>
          <a:xfrm>
            <a:off x="624050" y="2496300"/>
            <a:ext cx="2592900" cy="15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Bibliografie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93" name="Google Shape;493;p42"/>
          <p:cNvSpPr txBox="1">
            <a:spLocks noGrp="1"/>
          </p:cNvSpPr>
          <p:nvPr>
            <p:ph type="title" idx="2"/>
          </p:nvPr>
        </p:nvSpPr>
        <p:spPr>
          <a:xfrm>
            <a:off x="624049" y="403050"/>
            <a:ext cx="2189899" cy="1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8</a:t>
            </a:r>
            <a:endParaRPr dirty="0"/>
          </a:p>
        </p:txBody>
      </p:sp>
      <p:sp>
        <p:nvSpPr>
          <p:cNvPr id="495" name="Google Shape;495;p42"/>
          <p:cNvSpPr/>
          <p:nvPr/>
        </p:nvSpPr>
        <p:spPr>
          <a:xfrm>
            <a:off x="3338994" y="2951321"/>
            <a:ext cx="4265698" cy="3175135"/>
          </a:xfrm>
          <a:custGeom>
            <a:avLst/>
            <a:gdLst/>
            <a:ahLst/>
            <a:cxnLst/>
            <a:rect l="l" t="t" r="r" b="b"/>
            <a:pathLst>
              <a:path w="56548" h="42091" extrusionOk="0">
                <a:moveTo>
                  <a:pt x="31925" y="1"/>
                </a:moveTo>
                <a:cubicBezTo>
                  <a:pt x="28686" y="1"/>
                  <a:pt x="25435" y="437"/>
                  <a:pt x="22282" y="1153"/>
                </a:cubicBezTo>
                <a:cubicBezTo>
                  <a:pt x="14203" y="3009"/>
                  <a:pt x="6574" y="6757"/>
                  <a:pt x="157" y="12021"/>
                </a:cubicBezTo>
                <a:cubicBezTo>
                  <a:pt x="24" y="12130"/>
                  <a:pt x="0" y="12337"/>
                  <a:pt x="122" y="12470"/>
                </a:cubicBezTo>
                <a:cubicBezTo>
                  <a:pt x="182" y="12551"/>
                  <a:pt x="274" y="12591"/>
                  <a:pt x="366" y="12591"/>
                </a:cubicBezTo>
                <a:cubicBezTo>
                  <a:pt x="439" y="12591"/>
                  <a:pt x="511" y="12566"/>
                  <a:pt x="570" y="12518"/>
                </a:cubicBezTo>
                <a:cubicBezTo>
                  <a:pt x="6901" y="7327"/>
                  <a:pt x="14446" y="3615"/>
                  <a:pt x="22427" y="1784"/>
                </a:cubicBezTo>
                <a:cubicBezTo>
                  <a:pt x="25532" y="1081"/>
                  <a:pt x="28747" y="656"/>
                  <a:pt x="31925" y="656"/>
                </a:cubicBezTo>
                <a:cubicBezTo>
                  <a:pt x="35370" y="656"/>
                  <a:pt x="38790" y="1153"/>
                  <a:pt x="42017" y="2305"/>
                </a:cubicBezTo>
                <a:cubicBezTo>
                  <a:pt x="45109" y="3421"/>
                  <a:pt x="48020" y="5216"/>
                  <a:pt x="50362" y="7533"/>
                </a:cubicBezTo>
                <a:cubicBezTo>
                  <a:pt x="51526" y="8685"/>
                  <a:pt x="52557" y="9971"/>
                  <a:pt x="53406" y="11366"/>
                </a:cubicBezTo>
                <a:cubicBezTo>
                  <a:pt x="54243" y="12749"/>
                  <a:pt x="54898" y="14253"/>
                  <a:pt x="55322" y="15830"/>
                </a:cubicBezTo>
                <a:cubicBezTo>
                  <a:pt x="55711" y="17273"/>
                  <a:pt x="55893" y="18753"/>
                  <a:pt x="55893" y="20233"/>
                </a:cubicBezTo>
                <a:cubicBezTo>
                  <a:pt x="55893" y="22380"/>
                  <a:pt x="55516" y="24515"/>
                  <a:pt x="54801" y="26553"/>
                </a:cubicBezTo>
                <a:cubicBezTo>
                  <a:pt x="54085" y="28590"/>
                  <a:pt x="53042" y="30518"/>
                  <a:pt x="51732" y="32229"/>
                </a:cubicBezTo>
                <a:cubicBezTo>
                  <a:pt x="49961" y="34521"/>
                  <a:pt x="47718" y="36426"/>
                  <a:pt x="45206" y="37906"/>
                </a:cubicBezTo>
                <a:cubicBezTo>
                  <a:pt x="42708" y="39373"/>
                  <a:pt x="39918" y="40429"/>
                  <a:pt x="37068" y="41011"/>
                </a:cubicBezTo>
                <a:cubicBezTo>
                  <a:pt x="35709" y="41278"/>
                  <a:pt x="34290" y="41435"/>
                  <a:pt x="32883" y="41435"/>
                </a:cubicBezTo>
                <a:cubicBezTo>
                  <a:pt x="31100" y="41435"/>
                  <a:pt x="29341" y="41192"/>
                  <a:pt x="27728" y="40623"/>
                </a:cubicBezTo>
                <a:cubicBezTo>
                  <a:pt x="26928" y="40332"/>
                  <a:pt x="26176" y="39968"/>
                  <a:pt x="25472" y="39519"/>
                </a:cubicBezTo>
                <a:cubicBezTo>
                  <a:pt x="24769" y="39058"/>
                  <a:pt x="24114" y="38524"/>
                  <a:pt x="23543" y="37882"/>
                </a:cubicBezTo>
                <a:cubicBezTo>
                  <a:pt x="23058" y="37335"/>
                  <a:pt x="22645" y="36741"/>
                  <a:pt x="22294" y="36111"/>
                </a:cubicBezTo>
                <a:cubicBezTo>
                  <a:pt x="21772" y="35165"/>
                  <a:pt x="21408" y="34133"/>
                  <a:pt x="21166" y="33054"/>
                </a:cubicBezTo>
                <a:cubicBezTo>
                  <a:pt x="20936" y="31974"/>
                  <a:pt x="20826" y="30846"/>
                  <a:pt x="20826" y="29706"/>
                </a:cubicBezTo>
                <a:cubicBezTo>
                  <a:pt x="20826" y="28359"/>
                  <a:pt x="20972" y="27001"/>
                  <a:pt x="21238" y="25704"/>
                </a:cubicBezTo>
                <a:cubicBezTo>
                  <a:pt x="21639" y="23641"/>
                  <a:pt x="22306" y="21604"/>
                  <a:pt x="23240" y="19723"/>
                </a:cubicBezTo>
                <a:cubicBezTo>
                  <a:pt x="24174" y="17844"/>
                  <a:pt x="25387" y="16121"/>
                  <a:pt x="26903" y="14690"/>
                </a:cubicBezTo>
                <a:cubicBezTo>
                  <a:pt x="28165" y="13477"/>
                  <a:pt x="29669" y="12482"/>
                  <a:pt x="31282" y="11790"/>
                </a:cubicBezTo>
                <a:cubicBezTo>
                  <a:pt x="32895" y="11100"/>
                  <a:pt x="34618" y="10723"/>
                  <a:pt x="36352" y="10723"/>
                </a:cubicBezTo>
                <a:cubicBezTo>
                  <a:pt x="37007" y="10723"/>
                  <a:pt x="37662" y="10772"/>
                  <a:pt x="38305" y="10893"/>
                </a:cubicBezTo>
                <a:cubicBezTo>
                  <a:pt x="39324" y="11075"/>
                  <a:pt x="40319" y="11415"/>
                  <a:pt x="41241" y="11887"/>
                </a:cubicBezTo>
                <a:cubicBezTo>
                  <a:pt x="42623" y="12604"/>
                  <a:pt x="43848" y="13622"/>
                  <a:pt x="44782" y="14847"/>
                </a:cubicBezTo>
                <a:cubicBezTo>
                  <a:pt x="45243" y="15454"/>
                  <a:pt x="45631" y="16121"/>
                  <a:pt x="45934" y="16812"/>
                </a:cubicBezTo>
                <a:cubicBezTo>
                  <a:pt x="46238" y="17516"/>
                  <a:pt x="46444" y="18243"/>
                  <a:pt x="46553" y="19008"/>
                </a:cubicBezTo>
                <a:cubicBezTo>
                  <a:pt x="46589" y="19323"/>
                  <a:pt x="46613" y="19650"/>
                  <a:pt x="46613" y="19966"/>
                </a:cubicBezTo>
                <a:cubicBezTo>
                  <a:pt x="46613" y="20912"/>
                  <a:pt x="46432" y="21846"/>
                  <a:pt x="46117" y="22731"/>
                </a:cubicBezTo>
                <a:cubicBezTo>
                  <a:pt x="45861" y="23399"/>
                  <a:pt x="45534" y="24041"/>
                  <a:pt x="45146" y="24623"/>
                </a:cubicBezTo>
                <a:cubicBezTo>
                  <a:pt x="44551" y="25497"/>
                  <a:pt x="43799" y="26261"/>
                  <a:pt x="42926" y="26831"/>
                </a:cubicBezTo>
                <a:cubicBezTo>
                  <a:pt x="42065" y="27402"/>
                  <a:pt x="41095" y="27790"/>
                  <a:pt x="40052" y="27911"/>
                </a:cubicBezTo>
                <a:cubicBezTo>
                  <a:pt x="39797" y="27947"/>
                  <a:pt x="39542" y="27960"/>
                  <a:pt x="39287" y="27960"/>
                </a:cubicBezTo>
                <a:cubicBezTo>
                  <a:pt x="38087" y="27960"/>
                  <a:pt x="36886" y="27632"/>
                  <a:pt x="35831" y="27038"/>
                </a:cubicBezTo>
                <a:cubicBezTo>
                  <a:pt x="35297" y="26747"/>
                  <a:pt x="34799" y="26383"/>
                  <a:pt x="34363" y="25970"/>
                </a:cubicBezTo>
                <a:cubicBezTo>
                  <a:pt x="33926" y="25558"/>
                  <a:pt x="33550" y="25084"/>
                  <a:pt x="33235" y="24563"/>
                </a:cubicBezTo>
                <a:cubicBezTo>
                  <a:pt x="32920" y="24030"/>
                  <a:pt x="32677" y="23447"/>
                  <a:pt x="32519" y="22841"/>
                </a:cubicBezTo>
                <a:cubicBezTo>
                  <a:pt x="32362" y="22246"/>
                  <a:pt x="32276" y="21615"/>
                  <a:pt x="32276" y="20985"/>
                </a:cubicBezTo>
                <a:cubicBezTo>
                  <a:pt x="32276" y="20281"/>
                  <a:pt x="32373" y="19566"/>
                  <a:pt x="32580" y="18887"/>
                </a:cubicBezTo>
                <a:cubicBezTo>
                  <a:pt x="32786" y="18207"/>
                  <a:pt x="33089" y="17564"/>
                  <a:pt x="33502" y="16982"/>
                </a:cubicBezTo>
                <a:cubicBezTo>
                  <a:pt x="33599" y="16836"/>
                  <a:pt x="33562" y="16631"/>
                  <a:pt x="33416" y="16534"/>
                </a:cubicBezTo>
                <a:cubicBezTo>
                  <a:pt x="33359" y="16490"/>
                  <a:pt x="33292" y="16470"/>
                  <a:pt x="33227" y="16470"/>
                </a:cubicBezTo>
                <a:cubicBezTo>
                  <a:pt x="33126" y="16470"/>
                  <a:pt x="33027" y="16518"/>
                  <a:pt x="32968" y="16606"/>
                </a:cubicBezTo>
                <a:cubicBezTo>
                  <a:pt x="32519" y="17249"/>
                  <a:pt x="32192" y="17952"/>
                  <a:pt x="31961" y="18693"/>
                </a:cubicBezTo>
                <a:cubicBezTo>
                  <a:pt x="31743" y="19445"/>
                  <a:pt x="31634" y="20208"/>
                  <a:pt x="31634" y="20985"/>
                </a:cubicBezTo>
                <a:cubicBezTo>
                  <a:pt x="31634" y="21676"/>
                  <a:pt x="31718" y="22356"/>
                  <a:pt x="31888" y="23011"/>
                </a:cubicBezTo>
                <a:cubicBezTo>
                  <a:pt x="32071" y="23677"/>
                  <a:pt x="32325" y="24308"/>
                  <a:pt x="32689" y="24903"/>
                </a:cubicBezTo>
                <a:cubicBezTo>
                  <a:pt x="33028" y="25473"/>
                  <a:pt x="33441" y="25982"/>
                  <a:pt x="33926" y="26431"/>
                </a:cubicBezTo>
                <a:cubicBezTo>
                  <a:pt x="34642" y="27122"/>
                  <a:pt x="35491" y="27656"/>
                  <a:pt x="36400" y="28032"/>
                </a:cubicBezTo>
                <a:cubicBezTo>
                  <a:pt x="37322" y="28396"/>
                  <a:pt x="38305" y="28602"/>
                  <a:pt x="39287" y="28602"/>
                </a:cubicBezTo>
                <a:cubicBezTo>
                  <a:pt x="39567" y="28602"/>
                  <a:pt x="39845" y="28590"/>
                  <a:pt x="40125" y="28553"/>
                </a:cubicBezTo>
                <a:cubicBezTo>
                  <a:pt x="41155" y="28432"/>
                  <a:pt x="42114" y="28093"/>
                  <a:pt x="42975" y="27571"/>
                </a:cubicBezTo>
                <a:cubicBezTo>
                  <a:pt x="43618" y="27195"/>
                  <a:pt x="44200" y="26710"/>
                  <a:pt x="44721" y="26164"/>
                </a:cubicBezTo>
                <a:cubicBezTo>
                  <a:pt x="45510" y="25351"/>
                  <a:pt x="46141" y="24369"/>
                  <a:pt x="46577" y="23314"/>
                </a:cubicBezTo>
                <a:cubicBezTo>
                  <a:pt x="47014" y="22259"/>
                  <a:pt x="47257" y="21119"/>
                  <a:pt x="47257" y="19966"/>
                </a:cubicBezTo>
                <a:cubicBezTo>
                  <a:pt x="47257" y="19626"/>
                  <a:pt x="47232" y="19275"/>
                  <a:pt x="47196" y="18923"/>
                </a:cubicBezTo>
                <a:cubicBezTo>
                  <a:pt x="47038" y="17831"/>
                  <a:pt x="46686" y="16788"/>
                  <a:pt x="46177" y="15830"/>
                </a:cubicBezTo>
                <a:cubicBezTo>
                  <a:pt x="45413" y="14386"/>
                  <a:pt x="44285" y="13137"/>
                  <a:pt x="42939" y="12179"/>
                </a:cubicBezTo>
                <a:cubicBezTo>
                  <a:pt x="41604" y="11221"/>
                  <a:pt x="40052" y="10542"/>
                  <a:pt x="38426" y="10250"/>
                </a:cubicBezTo>
                <a:cubicBezTo>
                  <a:pt x="37735" y="10129"/>
                  <a:pt x="37044" y="10068"/>
                  <a:pt x="36352" y="10068"/>
                </a:cubicBezTo>
                <a:cubicBezTo>
                  <a:pt x="34521" y="10068"/>
                  <a:pt x="32713" y="10480"/>
                  <a:pt x="31027" y="11197"/>
                </a:cubicBezTo>
                <a:cubicBezTo>
                  <a:pt x="29341" y="11924"/>
                  <a:pt x="27777" y="12955"/>
                  <a:pt x="26454" y="14216"/>
                </a:cubicBezTo>
                <a:cubicBezTo>
                  <a:pt x="24877" y="15720"/>
                  <a:pt x="23628" y="17504"/>
                  <a:pt x="22658" y="19432"/>
                </a:cubicBezTo>
                <a:cubicBezTo>
                  <a:pt x="21699" y="21373"/>
                  <a:pt x="21020" y="23459"/>
                  <a:pt x="20596" y="25570"/>
                </a:cubicBezTo>
                <a:cubicBezTo>
                  <a:pt x="20329" y="26916"/>
                  <a:pt x="20184" y="28311"/>
                  <a:pt x="20184" y="29706"/>
                </a:cubicBezTo>
                <a:cubicBezTo>
                  <a:pt x="20184" y="31283"/>
                  <a:pt x="20378" y="32847"/>
                  <a:pt x="20839" y="34303"/>
                </a:cubicBezTo>
                <a:cubicBezTo>
                  <a:pt x="21069" y="35043"/>
                  <a:pt x="21360" y="35747"/>
                  <a:pt x="21724" y="36426"/>
                </a:cubicBezTo>
                <a:cubicBezTo>
                  <a:pt x="22100" y="37093"/>
                  <a:pt x="22537" y="37723"/>
                  <a:pt x="23058" y="38318"/>
                </a:cubicBezTo>
                <a:cubicBezTo>
                  <a:pt x="23677" y="38997"/>
                  <a:pt x="24368" y="39580"/>
                  <a:pt x="25120" y="40052"/>
                </a:cubicBezTo>
                <a:cubicBezTo>
                  <a:pt x="26236" y="40780"/>
                  <a:pt x="27497" y="41289"/>
                  <a:pt x="28807" y="41617"/>
                </a:cubicBezTo>
                <a:cubicBezTo>
                  <a:pt x="30130" y="41944"/>
                  <a:pt x="31500" y="42090"/>
                  <a:pt x="32883" y="42090"/>
                </a:cubicBezTo>
                <a:cubicBezTo>
                  <a:pt x="34338" y="42090"/>
                  <a:pt x="35806" y="41920"/>
                  <a:pt x="37201" y="41642"/>
                </a:cubicBezTo>
                <a:cubicBezTo>
                  <a:pt x="40125" y="41047"/>
                  <a:pt x="42963" y="39968"/>
                  <a:pt x="45534" y="38464"/>
                </a:cubicBezTo>
                <a:cubicBezTo>
                  <a:pt x="48117" y="36947"/>
                  <a:pt x="50410" y="34995"/>
                  <a:pt x="52241" y="32617"/>
                </a:cubicBezTo>
                <a:cubicBezTo>
                  <a:pt x="53600" y="30858"/>
                  <a:pt x="54680" y="28869"/>
                  <a:pt x="55408" y="26771"/>
                </a:cubicBezTo>
                <a:cubicBezTo>
                  <a:pt x="56147" y="24672"/>
                  <a:pt x="56548" y="22453"/>
                  <a:pt x="56548" y="20233"/>
                </a:cubicBezTo>
                <a:cubicBezTo>
                  <a:pt x="56548" y="18693"/>
                  <a:pt x="56354" y="17164"/>
                  <a:pt x="55953" y="15660"/>
                </a:cubicBezTo>
                <a:cubicBezTo>
                  <a:pt x="55505" y="14022"/>
                  <a:pt x="54826" y="12470"/>
                  <a:pt x="53952" y="11027"/>
                </a:cubicBezTo>
                <a:cubicBezTo>
                  <a:pt x="52654" y="8868"/>
                  <a:pt x="50907" y="6963"/>
                  <a:pt x="48906" y="5386"/>
                </a:cubicBezTo>
                <a:cubicBezTo>
                  <a:pt x="46893" y="3809"/>
                  <a:pt x="44624" y="2560"/>
                  <a:pt x="42235" y="1699"/>
                </a:cubicBezTo>
                <a:cubicBezTo>
                  <a:pt x="38923" y="510"/>
                  <a:pt x="35430" y="1"/>
                  <a:pt x="319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96" name="Google Shape;496;p42"/>
          <p:cNvGrpSpPr/>
          <p:nvPr/>
        </p:nvGrpSpPr>
        <p:grpSpPr>
          <a:xfrm>
            <a:off x="2880590" y="1238028"/>
            <a:ext cx="1279646" cy="1194765"/>
            <a:chOff x="4439940" y="1452641"/>
            <a:chExt cx="1279646" cy="1194765"/>
          </a:xfrm>
        </p:grpSpPr>
        <p:sp>
          <p:nvSpPr>
            <p:cNvPr id="497" name="Google Shape;497;p42"/>
            <p:cNvSpPr/>
            <p:nvPr/>
          </p:nvSpPr>
          <p:spPr>
            <a:xfrm>
              <a:off x="5641261" y="2050607"/>
              <a:ext cx="78326" cy="54438"/>
            </a:xfrm>
            <a:custGeom>
              <a:avLst/>
              <a:gdLst/>
              <a:ahLst/>
              <a:cxnLst/>
              <a:rect l="l" t="t" r="r" b="b"/>
              <a:pathLst>
                <a:path w="3692" h="2566" extrusionOk="0">
                  <a:moveTo>
                    <a:pt x="1849" y="1"/>
                  </a:moveTo>
                  <a:cubicBezTo>
                    <a:pt x="1647" y="1"/>
                    <a:pt x="1433" y="56"/>
                    <a:pt x="1215" y="181"/>
                  </a:cubicBezTo>
                  <a:cubicBezTo>
                    <a:pt x="0" y="871"/>
                    <a:pt x="734" y="2566"/>
                    <a:pt x="1858" y="2566"/>
                  </a:cubicBezTo>
                  <a:cubicBezTo>
                    <a:pt x="2059" y="2566"/>
                    <a:pt x="2272" y="2512"/>
                    <a:pt x="2488" y="2389"/>
                  </a:cubicBezTo>
                  <a:cubicBezTo>
                    <a:pt x="3691" y="1701"/>
                    <a:pt x="2969" y="1"/>
                    <a:pt x="1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5068032" y="1474004"/>
              <a:ext cx="84054" cy="58617"/>
            </a:xfrm>
            <a:custGeom>
              <a:avLst/>
              <a:gdLst/>
              <a:ahLst/>
              <a:cxnLst/>
              <a:rect l="l" t="t" r="r" b="b"/>
              <a:pathLst>
                <a:path w="3962" h="2763" extrusionOk="0">
                  <a:moveTo>
                    <a:pt x="1967" y="1"/>
                  </a:moveTo>
                  <a:cubicBezTo>
                    <a:pt x="1753" y="1"/>
                    <a:pt x="1526" y="58"/>
                    <a:pt x="1295" y="190"/>
                  </a:cubicBezTo>
                  <a:cubicBezTo>
                    <a:pt x="0" y="941"/>
                    <a:pt x="778" y="2762"/>
                    <a:pt x="1975" y="2762"/>
                  </a:cubicBezTo>
                  <a:cubicBezTo>
                    <a:pt x="2191" y="2762"/>
                    <a:pt x="2420" y="2703"/>
                    <a:pt x="2653" y="2568"/>
                  </a:cubicBezTo>
                  <a:cubicBezTo>
                    <a:pt x="3962" y="1826"/>
                    <a:pt x="3171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5398498" y="2235029"/>
              <a:ext cx="159834" cy="111273"/>
            </a:xfrm>
            <a:custGeom>
              <a:avLst/>
              <a:gdLst/>
              <a:ahLst/>
              <a:cxnLst/>
              <a:rect l="l" t="t" r="r" b="b"/>
              <a:pathLst>
                <a:path w="7534" h="5245" extrusionOk="0">
                  <a:moveTo>
                    <a:pt x="3758" y="1"/>
                  </a:moveTo>
                  <a:cubicBezTo>
                    <a:pt x="3348" y="1"/>
                    <a:pt x="2912" y="112"/>
                    <a:pt x="2469" y="367"/>
                  </a:cubicBezTo>
                  <a:cubicBezTo>
                    <a:pt x="0" y="1777"/>
                    <a:pt x="1492" y="5245"/>
                    <a:pt x="3778" y="5245"/>
                  </a:cubicBezTo>
                  <a:cubicBezTo>
                    <a:pt x="4188" y="5245"/>
                    <a:pt x="4623" y="5134"/>
                    <a:pt x="5065" y="4879"/>
                  </a:cubicBezTo>
                  <a:cubicBezTo>
                    <a:pt x="7533" y="3460"/>
                    <a:pt x="6043" y="1"/>
                    <a:pt x="3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5130319" y="1982167"/>
              <a:ext cx="185907" cy="129666"/>
            </a:xfrm>
            <a:custGeom>
              <a:avLst/>
              <a:gdLst/>
              <a:ahLst/>
              <a:cxnLst/>
              <a:rect l="l" t="t" r="r" b="b"/>
              <a:pathLst>
                <a:path w="8763" h="6112" extrusionOk="0">
                  <a:moveTo>
                    <a:pt x="4365" y="0"/>
                  </a:moveTo>
                  <a:cubicBezTo>
                    <a:pt x="3889" y="0"/>
                    <a:pt x="3385" y="129"/>
                    <a:pt x="2871" y="423"/>
                  </a:cubicBezTo>
                  <a:cubicBezTo>
                    <a:pt x="1" y="2081"/>
                    <a:pt x="1730" y="6111"/>
                    <a:pt x="4394" y="6111"/>
                  </a:cubicBezTo>
                  <a:cubicBezTo>
                    <a:pt x="4870" y="6111"/>
                    <a:pt x="5377" y="5982"/>
                    <a:pt x="5892" y="5688"/>
                  </a:cubicBezTo>
                  <a:cubicBezTo>
                    <a:pt x="8762" y="4031"/>
                    <a:pt x="7025" y="0"/>
                    <a:pt x="4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4786678" y="1797109"/>
              <a:ext cx="113352" cy="78899"/>
            </a:xfrm>
            <a:custGeom>
              <a:avLst/>
              <a:gdLst/>
              <a:ahLst/>
              <a:cxnLst/>
              <a:rect l="l" t="t" r="r" b="b"/>
              <a:pathLst>
                <a:path w="5343" h="3719" extrusionOk="0">
                  <a:moveTo>
                    <a:pt x="2659" y="0"/>
                  </a:moveTo>
                  <a:cubicBezTo>
                    <a:pt x="2370" y="0"/>
                    <a:pt x="2062" y="78"/>
                    <a:pt x="1748" y="256"/>
                  </a:cubicBezTo>
                  <a:cubicBezTo>
                    <a:pt x="0" y="1264"/>
                    <a:pt x="1051" y="3718"/>
                    <a:pt x="2674" y="3718"/>
                  </a:cubicBezTo>
                  <a:cubicBezTo>
                    <a:pt x="2966" y="3718"/>
                    <a:pt x="3276" y="3639"/>
                    <a:pt x="3592" y="3458"/>
                  </a:cubicBezTo>
                  <a:cubicBezTo>
                    <a:pt x="5342" y="2459"/>
                    <a:pt x="4287" y="0"/>
                    <a:pt x="2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5433715" y="1641476"/>
              <a:ext cx="89145" cy="62202"/>
            </a:xfrm>
            <a:custGeom>
              <a:avLst/>
              <a:gdLst/>
              <a:ahLst/>
              <a:cxnLst/>
              <a:rect l="l" t="t" r="r" b="b"/>
              <a:pathLst>
                <a:path w="4202" h="2932" extrusionOk="0">
                  <a:moveTo>
                    <a:pt x="2097" y="1"/>
                  </a:moveTo>
                  <a:cubicBezTo>
                    <a:pt x="1868" y="1"/>
                    <a:pt x="1626" y="63"/>
                    <a:pt x="1379" y="205"/>
                  </a:cubicBezTo>
                  <a:cubicBezTo>
                    <a:pt x="1" y="997"/>
                    <a:pt x="829" y="2932"/>
                    <a:pt x="2104" y="2932"/>
                  </a:cubicBezTo>
                  <a:cubicBezTo>
                    <a:pt x="2333" y="2932"/>
                    <a:pt x="2576" y="2870"/>
                    <a:pt x="2823" y="2728"/>
                  </a:cubicBezTo>
                  <a:cubicBezTo>
                    <a:pt x="4201" y="1936"/>
                    <a:pt x="3372" y="1"/>
                    <a:pt x="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4743994" y="1569302"/>
              <a:ext cx="91628" cy="63730"/>
            </a:xfrm>
            <a:custGeom>
              <a:avLst/>
              <a:gdLst/>
              <a:ahLst/>
              <a:cxnLst/>
              <a:rect l="l" t="t" r="r" b="b"/>
              <a:pathLst>
                <a:path w="4319" h="3004" extrusionOk="0">
                  <a:moveTo>
                    <a:pt x="2156" y="1"/>
                  </a:moveTo>
                  <a:cubicBezTo>
                    <a:pt x="1921" y="1"/>
                    <a:pt x="1672" y="65"/>
                    <a:pt x="1420" y="210"/>
                  </a:cubicBezTo>
                  <a:cubicBezTo>
                    <a:pt x="0" y="1023"/>
                    <a:pt x="848" y="3004"/>
                    <a:pt x="2160" y="3004"/>
                  </a:cubicBezTo>
                  <a:cubicBezTo>
                    <a:pt x="2395" y="3004"/>
                    <a:pt x="2645" y="2940"/>
                    <a:pt x="2900" y="2794"/>
                  </a:cubicBezTo>
                  <a:cubicBezTo>
                    <a:pt x="4319" y="1982"/>
                    <a:pt x="3462" y="1"/>
                    <a:pt x="2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4749870" y="1965768"/>
              <a:ext cx="182576" cy="127184"/>
            </a:xfrm>
            <a:custGeom>
              <a:avLst/>
              <a:gdLst/>
              <a:ahLst/>
              <a:cxnLst/>
              <a:rect l="l" t="t" r="r" b="b"/>
              <a:pathLst>
                <a:path w="8606" h="5995" extrusionOk="0">
                  <a:moveTo>
                    <a:pt x="4299" y="1"/>
                  </a:moveTo>
                  <a:cubicBezTo>
                    <a:pt x="3831" y="1"/>
                    <a:pt x="3334" y="129"/>
                    <a:pt x="2828" y="420"/>
                  </a:cubicBezTo>
                  <a:cubicBezTo>
                    <a:pt x="1" y="2035"/>
                    <a:pt x="1698" y="5995"/>
                    <a:pt x="4312" y="5995"/>
                  </a:cubicBezTo>
                  <a:cubicBezTo>
                    <a:pt x="4781" y="5995"/>
                    <a:pt x="5280" y="5867"/>
                    <a:pt x="5788" y="5576"/>
                  </a:cubicBezTo>
                  <a:cubicBezTo>
                    <a:pt x="8606" y="3961"/>
                    <a:pt x="6907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5112859" y="2223361"/>
              <a:ext cx="141398" cy="98395"/>
            </a:xfrm>
            <a:custGeom>
              <a:avLst/>
              <a:gdLst/>
              <a:ahLst/>
              <a:cxnLst/>
              <a:rect l="l" t="t" r="r" b="b"/>
              <a:pathLst>
                <a:path w="6665" h="4638" extrusionOk="0">
                  <a:moveTo>
                    <a:pt x="3326" y="0"/>
                  </a:moveTo>
                  <a:cubicBezTo>
                    <a:pt x="2964" y="0"/>
                    <a:pt x="2580" y="99"/>
                    <a:pt x="2190" y="323"/>
                  </a:cubicBezTo>
                  <a:cubicBezTo>
                    <a:pt x="0" y="1578"/>
                    <a:pt x="1314" y="4637"/>
                    <a:pt x="3340" y="4637"/>
                  </a:cubicBezTo>
                  <a:cubicBezTo>
                    <a:pt x="3703" y="4637"/>
                    <a:pt x="4090" y="4539"/>
                    <a:pt x="4483" y="4313"/>
                  </a:cubicBezTo>
                  <a:cubicBezTo>
                    <a:pt x="6664" y="3069"/>
                    <a:pt x="5346" y="0"/>
                    <a:pt x="3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4994310" y="1681933"/>
              <a:ext cx="178015" cy="124150"/>
            </a:xfrm>
            <a:custGeom>
              <a:avLst/>
              <a:gdLst/>
              <a:ahLst/>
              <a:cxnLst/>
              <a:rect l="l" t="t" r="r" b="b"/>
              <a:pathLst>
                <a:path w="8391" h="5852" extrusionOk="0">
                  <a:moveTo>
                    <a:pt x="4188" y="0"/>
                  </a:moveTo>
                  <a:cubicBezTo>
                    <a:pt x="3733" y="0"/>
                    <a:pt x="3249" y="124"/>
                    <a:pt x="2756" y="408"/>
                  </a:cubicBezTo>
                  <a:cubicBezTo>
                    <a:pt x="1" y="1992"/>
                    <a:pt x="1656" y="5851"/>
                    <a:pt x="4205" y="5851"/>
                  </a:cubicBezTo>
                  <a:cubicBezTo>
                    <a:pt x="4662" y="5851"/>
                    <a:pt x="5148" y="5727"/>
                    <a:pt x="5643" y="5442"/>
                  </a:cubicBezTo>
                  <a:cubicBezTo>
                    <a:pt x="8390" y="3868"/>
                    <a:pt x="6731" y="0"/>
                    <a:pt x="4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4439940" y="1452641"/>
              <a:ext cx="168065" cy="116937"/>
            </a:xfrm>
            <a:custGeom>
              <a:avLst/>
              <a:gdLst/>
              <a:ahLst/>
              <a:cxnLst/>
              <a:rect l="l" t="t" r="r" b="b"/>
              <a:pathLst>
                <a:path w="7922" h="5512" extrusionOk="0">
                  <a:moveTo>
                    <a:pt x="3957" y="0"/>
                  </a:moveTo>
                  <a:cubicBezTo>
                    <a:pt x="3526" y="0"/>
                    <a:pt x="3068" y="117"/>
                    <a:pt x="2603" y="385"/>
                  </a:cubicBezTo>
                  <a:cubicBezTo>
                    <a:pt x="0" y="1866"/>
                    <a:pt x="1568" y="5511"/>
                    <a:pt x="3969" y="5511"/>
                  </a:cubicBezTo>
                  <a:cubicBezTo>
                    <a:pt x="4399" y="5511"/>
                    <a:pt x="4856" y="5394"/>
                    <a:pt x="5320" y="5127"/>
                  </a:cubicBezTo>
                  <a:cubicBezTo>
                    <a:pt x="7922" y="3636"/>
                    <a:pt x="6356" y="0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4510608" y="1867543"/>
              <a:ext cx="141271" cy="98480"/>
            </a:xfrm>
            <a:custGeom>
              <a:avLst/>
              <a:gdLst/>
              <a:ahLst/>
              <a:cxnLst/>
              <a:rect l="l" t="t" r="r" b="b"/>
              <a:pathLst>
                <a:path w="6659" h="4642" extrusionOk="0">
                  <a:moveTo>
                    <a:pt x="3314" y="1"/>
                  </a:moveTo>
                  <a:cubicBezTo>
                    <a:pt x="2954" y="1"/>
                    <a:pt x="2572" y="98"/>
                    <a:pt x="2183" y="320"/>
                  </a:cubicBezTo>
                  <a:cubicBezTo>
                    <a:pt x="1" y="1576"/>
                    <a:pt x="1322" y="4642"/>
                    <a:pt x="3344" y="4642"/>
                  </a:cubicBezTo>
                  <a:cubicBezTo>
                    <a:pt x="3704" y="4642"/>
                    <a:pt x="4087" y="4544"/>
                    <a:pt x="4475" y="4322"/>
                  </a:cubicBezTo>
                  <a:cubicBezTo>
                    <a:pt x="6658" y="3066"/>
                    <a:pt x="5336" y="1"/>
                    <a:pt x="3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4484874" y="2147835"/>
              <a:ext cx="106224" cy="74104"/>
            </a:xfrm>
            <a:custGeom>
              <a:avLst/>
              <a:gdLst/>
              <a:ahLst/>
              <a:cxnLst/>
              <a:rect l="l" t="t" r="r" b="b"/>
              <a:pathLst>
                <a:path w="5007" h="3493" extrusionOk="0">
                  <a:moveTo>
                    <a:pt x="2496" y="0"/>
                  </a:moveTo>
                  <a:cubicBezTo>
                    <a:pt x="2223" y="0"/>
                    <a:pt x="1933" y="75"/>
                    <a:pt x="1637" y="244"/>
                  </a:cubicBezTo>
                  <a:cubicBezTo>
                    <a:pt x="1" y="1192"/>
                    <a:pt x="994" y="3493"/>
                    <a:pt x="2518" y="3493"/>
                  </a:cubicBezTo>
                  <a:cubicBezTo>
                    <a:pt x="2790" y="3493"/>
                    <a:pt x="3079" y="3419"/>
                    <a:pt x="3372" y="3253"/>
                  </a:cubicBezTo>
                  <a:cubicBezTo>
                    <a:pt x="5007" y="2307"/>
                    <a:pt x="4018" y="0"/>
                    <a:pt x="2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5280351" y="2576017"/>
              <a:ext cx="102532" cy="71388"/>
            </a:xfrm>
            <a:custGeom>
              <a:avLst/>
              <a:gdLst/>
              <a:ahLst/>
              <a:cxnLst/>
              <a:rect l="l" t="t" r="r" b="b"/>
              <a:pathLst>
                <a:path w="4833" h="3365" extrusionOk="0">
                  <a:moveTo>
                    <a:pt x="2407" y="0"/>
                  </a:moveTo>
                  <a:cubicBezTo>
                    <a:pt x="2146" y="0"/>
                    <a:pt x="1868" y="71"/>
                    <a:pt x="1585" y="232"/>
                  </a:cubicBezTo>
                  <a:cubicBezTo>
                    <a:pt x="1" y="1149"/>
                    <a:pt x="956" y="3365"/>
                    <a:pt x="2422" y="3365"/>
                  </a:cubicBezTo>
                  <a:cubicBezTo>
                    <a:pt x="2685" y="3365"/>
                    <a:pt x="2963" y="3294"/>
                    <a:pt x="3247" y="3132"/>
                  </a:cubicBezTo>
                  <a:cubicBezTo>
                    <a:pt x="4832" y="2226"/>
                    <a:pt x="3875" y="0"/>
                    <a:pt x="2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9945482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67"/>
          <p:cNvSpPr txBox="1">
            <a:spLocks noGrp="1"/>
          </p:cNvSpPr>
          <p:nvPr>
            <p:ph type="title"/>
          </p:nvPr>
        </p:nvSpPr>
        <p:spPr>
          <a:xfrm>
            <a:off x="623750" y="453625"/>
            <a:ext cx="4798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Bibliografie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06" name="Google Shape;1406;p67"/>
          <p:cNvSpPr txBox="1">
            <a:spLocks noGrp="1"/>
          </p:cNvSpPr>
          <p:nvPr>
            <p:ph type="subTitle" idx="2"/>
          </p:nvPr>
        </p:nvSpPr>
        <p:spPr>
          <a:xfrm>
            <a:off x="630300" y="1071563"/>
            <a:ext cx="6775800" cy="3618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200" dirty="0"/>
              <a:t>[1] Bolt, “Building greener, connected cities with affordable e-scooters,” 2020. [Online]. Available: https://bolt.eu/en/blog/building-greener-connected-cities-with-affordable-e-scooters/</a:t>
            </a:r>
          </a:p>
          <a:p>
            <a:pPr marL="139700" indent="0">
              <a:buNone/>
            </a:pPr>
            <a:r>
              <a:rPr lang="en-US" sz="1200" dirty="0"/>
              <a:t>[2] “Electric scooters market (by product: Standing/self-balancing, retro, and</a:t>
            </a:r>
          </a:p>
          <a:p>
            <a:pPr marL="139700" indent="0">
              <a:buNone/>
            </a:pPr>
            <a:r>
              <a:rPr lang="en-US" sz="1200" dirty="0"/>
              <a:t>folding; by battery: Nimh, sealed lead acid, and li-ion; by voltage: 24v,</a:t>
            </a:r>
          </a:p>
          <a:p>
            <a:pPr marL="139700" indent="0">
              <a:buNone/>
            </a:pPr>
            <a:r>
              <a:rPr lang="en-US" sz="1200" dirty="0"/>
              <a:t>36v, 48v, and greater than 48v) - global industry analysis, size, share,</a:t>
            </a:r>
          </a:p>
          <a:p>
            <a:pPr marL="139700" indent="0">
              <a:buNone/>
            </a:pPr>
            <a:r>
              <a:rPr lang="en-US" sz="1200" dirty="0"/>
              <a:t>growth, trends, regional outlook, and forecast 2023 - 2032.” [Online]. Available: https://www.precedenceresearch.com/electric-scooters-market</a:t>
            </a:r>
          </a:p>
          <a:p>
            <a:pPr marL="139700" indent="0">
              <a:buNone/>
            </a:pPr>
            <a:r>
              <a:rPr lang="en-US" sz="1200" dirty="0"/>
              <a:t>[3] </a:t>
            </a:r>
            <a:r>
              <a:rPr lang="fr-FR" sz="1200" dirty="0"/>
              <a:t>P. W. Code, “Squeezenet.” [Online]. Available: https://paperswithcode.com/method/squeezenet</a:t>
            </a:r>
            <a:endParaRPr lang="ro-RO" sz="1200" dirty="0"/>
          </a:p>
          <a:p>
            <a:pPr marL="139700" indent="0">
              <a:buNone/>
            </a:pPr>
            <a:r>
              <a:rPr lang="en-US" sz="1200" dirty="0"/>
              <a:t>[4] </a:t>
            </a:r>
            <a:r>
              <a:rPr lang="fr-FR" sz="1200" dirty="0"/>
              <a:t>T. Marita, “Interactiune om-calculator.” [Online]. Available: https://users.utcluj.</a:t>
            </a:r>
          </a:p>
          <a:p>
            <a:pPr marL="139700" indent="0">
              <a:buNone/>
            </a:pPr>
            <a:r>
              <a:rPr lang="fr-FR" sz="1200" dirty="0"/>
              <a:t>ro/tmarita/HCI/HCICurs.htm</a:t>
            </a:r>
          </a:p>
          <a:p>
            <a:pPr marL="139700" indent="0">
              <a:buNone/>
            </a:pPr>
            <a:r>
              <a:rPr lang="fr-FR" sz="1200" dirty="0"/>
              <a:t>[5] </a:t>
            </a:r>
            <a:r>
              <a:rPr lang="en-US" sz="1200" dirty="0"/>
              <a:t>Jest, “Getting started.” [Online]. Available: https://jestjs.io/docs/getting-started</a:t>
            </a:r>
          </a:p>
          <a:p>
            <a:pPr marL="139700" indent="0">
              <a:buNone/>
            </a:pPr>
            <a:r>
              <a:rPr lang="en-US" sz="1200" dirty="0"/>
              <a:t>[6] Django, “Testing in django.” [Online]. Available: https://docs.djangoproject.com/en/5.0/topics/testing/</a:t>
            </a:r>
            <a:endParaRPr lang="fr-FR" sz="1200" dirty="0"/>
          </a:p>
          <a:p>
            <a:pPr marL="139700" indent="0">
              <a:buNone/>
            </a:pPr>
            <a:r>
              <a:rPr lang="en-US" sz="1200" dirty="0"/>
              <a:t>[7] D. Seol, J. Choi, C. Kim, and S. Hong, “Alleviating class-imbalance data of semicon-ductor equipment anomaly detection study,” Electronics, vol. 12, p. 585, 01 2023.</a:t>
            </a:r>
          </a:p>
        </p:txBody>
      </p:sp>
    </p:spTree>
    <p:extLst>
      <p:ext uri="{BB962C8B-B14F-4D97-AF65-F5344CB8AC3E}">
        <p14:creationId xmlns:p14="http://schemas.microsoft.com/office/powerpoint/2010/main" val="183599266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5"/>
          <p:cNvSpPr txBox="1">
            <a:spLocks noGrp="1"/>
          </p:cNvSpPr>
          <p:nvPr>
            <p:ph type="ctrTitle"/>
          </p:nvPr>
        </p:nvSpPr>
        <p:spPr>
          <a:xfrm>
            <a:off x="4134975" y="55331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V</a:t>
            </a:r>
            <a:r>
              <a:rPr lang="ro-RO" sz="3200" dirty="0"/>
              <a:t>ă</a:t>
            </a:r>
            <a:r>
              <a:rPr lang="en" sz="3200" dirty="0"/>
              <a:t> multumesc pentru atentie!</a:t>
            </a:r>
            <a:endParaRPr sz="3200" dirty="0">
              <a:solidFill>
                <a:schemeClr val="lt1"/>
              </a:solidFill>
            </a:endParaRPr>
          </a:p>
        </p:txBody>
      </p:sp>
      <p:pic>
        <p:nvPicPr>
          <p:cNvPr id="1188" name="Google Shape;1188;p65"/>
          <p:cNvPicPr preferRelativeResize="0"/>
          <p:nvPr/>
        </p:nvPicPr>
        <p:blipFill rotWithShape="1">
          <a:blip r:embed="rId3">
            <a:alphaModFix/>
          </a:blip>
          <a:srcRect l="28669" r="34333"/>
          <a:stretch/>
        </p:blipFill>
        <p:spPr>
          <a:xfrm>
            <a:off x="2" y="0"/>
            <a:ext cx="33824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65"/>
          <p:cNvSpPr/>
          <p:nvPr/>
        </p:nvSpPr>
        <p:spPr>
          <a:xfrm rot="10800000">
            <a:off x="164722" y="2536108"/>
            <a:ext cx="3757594" cy="3037681"/>
          </a:xfrm>
          <a:custGeom>
            <a:avLst/>
            <a:gdLst/>
            <a:ahLst/>
            <a:cxnLst/>
            <a:rect l="l" t="t" r="r" b="b"/>
            <a:pathLst>
              <a:path w="65270" h="52765" extrusionOk="0">
                <a:moveTo>
                  <a:pt x="20536" y="1"/>
                </a:moveTo>
                <a:cubicBezTo>
                  <a:pt x="18995" y="1"/>
                  <a:pt x="17491" y="292"/>
                  <a:pt x="16072" y="801"/>
                </a:cubicBezTo>
                <a:cubicBezTo>
                  <a:pt x="13937" y="1565"/>
                  <a:pt x="11960" y="2826"/>
                  <a:pt x="10201" y="4367"/>
                </a:cubicBezTo>
                <a:cubicBezTo>
                  <a:pt x="8442" y="5920"/>
                  <a:pt x="6890" y="7751"/>
                  <a:pt x="5628" y="9667"/>
                </a:cubicBezTo>
                <a:cubicBezTo>
                  <a:pt x="3870" y="12324"/>
                  <a:pt x="2463" y="15235"/>
                  <a:pt x="1492" y="18268"/>
                </a:cubicBezTo>
                <a:cubicBezTo>
                  <a:pt x="534" y="21312"/>
                  <a:pt x="0" y="24478"/>
                  <a:pt x="0" y="27656"/>
                </a:cubicBezTo>
                <a:cubicBezTo>
                  <a:pt x="0" y="28832"/>
                  <a:pt x="73" y="30021"/>
                  <a:pt x="231" y="31198"/>
                </a:cubicBezTo>
                <a:cubicBezTo>
                  <a:pt x="716" y="34958"/>
                  <a:pt x="2026" y="38621"/>
                  <a:pt x="4051" y="41835"/>
                </a:cubicBezTo>
                <a:cubicBezTo>
                  <a:pt x="6065" y="45037"/>
                  <a:pt x="8782" y="47778"/>
                  <a:pt x="12069" y="49671"/>
                </a:cubicBezTo>
                <a:cubicBezTo>
                  <a:pt x="13913" y="50738"/>
                  <a:pt x="15878" y="51503"/>
                  <a:pt x="17916" y="52012"/>
                </a:cubicBezTo>
                <a:cubicBezTo>
                  <a:pt x="19941" y="52522"/>
                  <a:pt x="22051" y="52764"/>
                  <a:pt x="24162" y="52764"/>
                </a:cubicBezTo>
                <a:cubicBezTo>
                  <a:pt x="28504" y="52764"/>
                  <a:pt x="32895" y="51745"/>
                  <a:pt x="36825" y="49889"/>
                </a:cubicBezTo>
                <a:cubicBezTo>
                  <a:pt x="40695" y="48070"/>
                  <a:pt x="44151" y="45522"/>
                  <a:pt x="47196" y="42538"/>
                </a:cubicBezTo>
                <a:cubicBezTo>
                  <a:pt x="50253" y="39555"/>
                  <a:pt x="52897" y="36122"/>
                  <a:pt x="55165" y="32519"/>
                </a:cubicBezTo>
                <a:cubicBezTo>
                  <a:pt x="60745" y="23616"/>
                  <a:pt x="64226" y="13416"/>
                  <a:pt x="65257" y="2972"/>
                </a:cubicBezTo>
                <a:cubicBezTo>
                  <a:pt x="65269" y="2790"/>
                  <a:pt x="65148" y="2632"/>
                  <a:pt x="64966" y="2621"/>
                </a:cubicBezTo>
                <a:cubicBezTo>
                  <a:pt x="64951" y="2619"/>
                  <a:pt x="64937" y="2618"/>
                  <a:pt x="64923" y="2618"/>
                </a:cubicBezTo>
                <a:cubicBezTo>
                  <a:pt x="64760" y="2618"/>
                  <a:pt x="64625" y="2743"/>
                  <a:pt x="64614" y="2899"/>
                </a:cubicBezTo>
                <a:cubicBezTo>
                  <a:pt x="63595" y="13258"/>
                  <a:pt x="60138" y="23362"/>
                  <a:pt x="54620" y="32180"/>
                </a:cubicBezTo>
                <a:cubicBezTo>
                  <a:pt x="52375" y="35746"/>
                  <a:pt x="49755" y="39142"/>
                  <a:pt x="46747" y="42078"/>
                </a:cubicBezTo>
                <a:cubicBezTo>
                  <a:pt x="43739" y="45025"/>
                  <a:pt x="40343" y="47512"/>
                  <a:pt x="36547" y="49307"/>
                </a:cubicBezTo>
                <a:cubicBezTo>
                  <a:pt x="32701" y="51115"/>
                  <a:pt x="28407" y="52121"/>
                  <a:pt x="24162" y="52121"/>
                </a:cubicBezTo>
                <a:cubicBezTo>
                  <a:pt x="22100" y="52121"/>
                  <a:pt x="20051" y="51878"/>
                  <a:pt x="18073" y="51381"/>
                </a:cubicBezTo>
                <a:cubicBezTo>
                  <a:pt x="16084" y="50896"/>
                  <a:pt x="14180" y="50144"/>
                  <a:pt x="12396" y="49113"/>
                </a:cubicBezTo>
                <a:cubicBezTo>
                  <a:pt x="9207" y="47269"/>
                  <a:pt x="6563" y="44613"/>
                  <a:pt x="4598" y="41484"/>
                </a:cubicBezTo>
                <a:cubicBezTo>
                  <a:pt x="2633" y="38366"/>
                  <a:pt x="1334" y="34776"/>
                  <a:pt x="873" y="31125"/>
                </a:cubicBezTo>
                <a:cubicBezTo>
                  <a:pt x="728" y="29972"/>
                  <a:pt x="655" y="28808"/>
                  <a:pt x="655" y="27656"/>
                </a:cubicBezTo>
                <a:cubicBezTo>
                  <a:pt x="655" y="24551"/>
                  <a:pt x="1164" y="21446"/>
                  <a:pt x="2111" y="18473"/>
                </a:cubicBezTo>
                <a:cubicBezTo>
                  <a:pt x="3057" y="15490"/>
                  <a:pt x="4439" y="12640"/>
                  <a:pt x="6162" y="10031"/>
                </a:cubicBezTo>
                <a:cubicBezTo>
                  <a:pt x="6987" y="8782"/>
                  <a:pt x="7933" y="7569"/>
                  <a:pt x="8988" y="6454"/>
                </a:cubicBezTo>
                <a:cubicBezTo>
                  <a:pt x="10553" y="4780"/>
                  <a:pt x="12348" y="3324"/>
                  <a:pt x="14289" y="2293"/>
                </a:cubicBezTo>
                <a:cubicBezTo>
                  <a:pt x="15272" y="1772"/>
                  <a:pt x="16278" y="1359"/>
                  <a:pt x="17321" y="1080"/>
                </a:cubicBezTo>
                <a:cubicBezTo>
                  <a:pt x="18364" y="801"/>
                  <a:pt x="19431" y="643"/>
                  <a:pt x="20536" y="643"/>
                </a:cubicBezTo>
                <a:cubicBezTo>
                  <a:pt x="20741" y="643"/>
                  <a:pt x="20960" y="656"/>
                  <a:pt x="21178" y="667"/>
                </a:cubicBezTo>
                <a:cubicBezTo>
                  <a:pt x="22525" y="740"/>
                  <a:pt x="23822" y="1044"/>
                  <a:pt x="25060" y="1529"/>
                </a:cubicBezTo>
                <a:cubicBezTo>
                  <a:pt x="26916" y="2268"/>
                  <a:pt x="28638" y="3409"/>
                  <a:pt x="30178" y="4804"/>
                </a:cubicBezTo>
                <a:cubicBezTo>
                  <a:pt x="31731" y="6198"/>
                  <a:pt x="33089" y="7836"/>
                  <a:pt x="34242" y="9559"/>
                </a:cubicBezTo>
                <a:cubicBezTo>
                  <a:pt x="35685" y="11718"/>
                  <a:pt x="36886" y="14058"/>
                  <a:pt x="37735" y="16508"/>
                </a:cubicBezTo>
                <a:cubicBezTo>
                  <a:pt x="38572" y="18959"/>
                  <a:pt x="39057" y="21506"/>
                  <a:pt x="39057" y="24077"/>
                </a:cubicBezTo>
                <a:lnTo>
                  <a:pt x="39057" y="24562"/>
                </a:lnTo>
                <a:cubicBezTo>
                  <a:pt x="38997" y="27219"/>
                  <a:pt x="38353" y="29899"/>
                  <a:pt x="37202" y="32289"/>
                </a:cubicBezTo>
                <a:cubicBezTo>
                  <a:pt x="36619" y="33478"/>
                  <a:pt x="35903" y="34594"/>
                  <a:pt x="35067" y="35613"/>
                </a:cubicBezTo>
                <a:cubicBezTo>
                  <a:pt x="34229" y="36619"/>
                  <a:pt x="33272" y="37517"/>
                  <a:pt x="32180" y="38281"/>
                </a:cubicBezTo>
                <a:cubicBezTo>
                  <a:pt x="31076" y="39058"/>
                  <a:pt x="29827" y="39652"/>
                  <a:pt x="28529" y="40052"/>
                </a:cubicBezTo>
                <a:cubicBezTo>
                  <a:pt x="27219" y="40452"/>
                  <a:pt x="25848" y="40659"/>
                  <a:pt x="24502" y="40659"/>
                </a:cubicBezTo>
                <a:cubicBezTo>
                  <a:pt x="23216" y="40659"/>
                  <a:pt x="21954" y="40476"/>
                  <a:pt x="20754" y="40101"/>
                </a:cubicBezTo>
                <a:cubicBezTo>
                  <a:pt x="19553" y="39724"/>
                  <a:pt x="18425" y="39155"/>
                  <a:pt x="17406" y="38390"/>
                </a:cubicBezTo>
                <a:cubicBezTo>
                  <a:pt x="16145" y="37420"/>
                  <a:pt x="15138" y="36122"/>
                  <a:pt x="14458" y="34667"/>
                </a:cubicBezTo>
                <a:cubicBezTo>
                  <a:pt x="13767" y="33211"/>
                  <a:pt x="13404" y="31598"/>
                  <a:pt x="13404" y="30009"/>
                </a:cubicBezTo>
                <a:cubicBezTo>
                  <a:pt x="13404" y="29002"/>
                  <a:pt x="13549" y="28007"/>
                  <a:pt x="13852" y="27061"/>
                </a:cubicBezTo>
                <a:cubicBezTo>
                  <a:pt x="14156" y="26128"/>
                  <a:pt x="14617" y="25242"/>
                  <a:pt x="15235" y="24454"/>
                </a:cubicBezTo>
                <a:cubicBezTo>
                  <a:pt x="16072" y="23386"/>
                  <a:pt x="17175" y="22537"/>
                  <a:pt x="18413" y="21955"/>
                </a:cubicBezTo>
                <a:cubicBezTo>
                  <a:pt x="19650" y="21373"/>
                  <a:pt x="21021" y="21057"/>
                  <a:pt x="22379" y="21057"/>
                </a:cubicBezTo>
                <a:cubicBezTo>
                  <a:pt x="23070" y="21057"/>
                  <a:pt x="23762" y="21142"/>
                  <a:pt x="24441" y="21312"/>
                </a:cubicBezTo>
                <a:cubicBezTo>
                  <a:pt x="25266" y="21518"/>
                  <a:pt x="26054" y="21845"/>
                  <a:pt x="26795" y="22295"/>
                </a:cubicBezTo>
                <a:cubicBezTo>
                  <a:pt x="27886" y="22950"/>
                  <a:pt x="28844" y="23859"/>
                  <a:pt x="29584" y="24902"/>
                </a:cubicBezTo>
                <a:cubicBezTo>
                  <a:pt x="30324" y="25958"/>
                  <a:pt x="30846" y="27158"/>
                  <a:pt x="31076" y="28420"/>
                </a:cubicBezTo>
                <a:cubicBezTo>
                  <a:pt x="31108" y="28569"/>
                  <a:pt x="31234" y="28681"/>
                  <a:pt x="31388" y="28681"/>
                </a:cubicBezTo>
                <a:cubicBezTo>
                  <a:pt x="31409" y="28681"/>
                  <a:pt x="31431" y="28679"/>
                  <a:pt x="31452" y="28675"/>
                </a:cubicBezTo>
                <a:cubicBezTo>
                  <a:pt x="31622" y="28638"/>
                  <a:pt x="31743" y="28481"/>
                  <a:pt x="31707" y="28298"/>
                </a:cubicBezTo>
                <a:cubicBezTo>
                  <a:pt x="31549" y="27389"/>
                  <a:pt x="31246" y="26516"/>
                  <a:pt x="30833" y="25703"/>
                </a:cubicBezTo>
                <a:cubicBezTo>
                  <a:pt x="30202" y="24478"/>
                  <a:pt x="29317" y="23398"/>
                  <a:pt x="28250" y="22525"/>
                </a:cubicBezTo>
                <a:cubicBezTo>
                  <a:pt x="27183" y="21664"/>
                  <a:pt x="25933" y="21009"/>
                  <a:pt x="24599" y="20681"/>
                </a:cubicBezTo>
                <a:cubicBezTo>
                  <a:pt x="23871" y="20500"/>
                  <a:pt x="23119" y="20414"/>
                  <a:pt x="22379" y="20414"/>
                </a:cubicBezTo>
                <a:cubicBezTo>
                  <a:pt x="20911" y="20414"/>
                  <a:pt x="19456" y="20742"/>
                  <a:pt x="18134" y="21360"/>
                </a:cubicBezTo>
                <a:cubicBezTo>
                  <a:pt x="16824" y="21991"/>
                  <a:pt x="15635" y="22901"/>
                  <a:pt x="14725" y="24053"/>
                </a:cubicBezTo>
                <a:cubicBezTo>
                  <a:pt x="14059" y="24902"/>
                  <a:pt x="13561" y="25861"/>
                  <a:pt x="13234" y="26867"/>
                </a:cubicBezTo>
                <a:cubicBezTo>
                  <a:pt x="12918" y="27874"/>
                  <a:pt x="12760" y="28942"/>
                  <a:pt x="12760" y="30009"/>
                </a:cubicBezTo>
                <a:cubicBezTo>
                  <a:pt x="12760" y="31695"/>
                  <a:pt x="13148" y="33393"/>
                  <a:pt x="13865" y="34934"/>
                </a:cubicBezTo>
                <a:cubicBezTo>
                  <a:pt x="14592" y="36474"/>
                  <a:pt x="15660" y="37856"/>
                  <a:pt x="17018" y="38900"/>
                </a:cubicBezTo>
                <a:cubicBezTo>
                  <a:pt x="18086" y="39713"/>
                  <a:pt x="19286" y="40319"/>
                  <a:pt x="20560" y="40719"/>
                </a:cubicBezTo>
                <a:cubicBezTo>
                  <a:pt x="21821" y="41120"/>
                  <a:pt x="23156" y="41314"/>
                  <a:pt x="24502" y="41314"/>
                </a:cubicBezTo>
                <a:cubicBezTo>
                  <a:pt x="25921" y="41314"/>
                  <a:pt x="27353" y="41096"/>
                  <a:pt x="28711" y="40670"/>
                </a:cubicBezTo>
                <a:cubicBezTo>
                  <a:pt x="30081" y="40246"/>
                  <a:pt x="31391" y="39627"/>
                  <a:pt x="32556" y="38803"/>
                </a:cubicBezTo>
                <a:cubicBezTo>
                  <a:pt x="33684" y="38015"/>
                  <a:pt x="34690" y="37068"/>
                  <a:pt x="35564" y="36025"/>
                </a:cubicBezTo>
                <a:cubicBezTo>
                  <a:pt x="36874" y="34436"/>
                  <a:pt x="37881" y="32616"/>
                  <a:pt x="38572" y="30664"/>
                </a:cubicBezTo>
                <a:cubicBezTo>
                  <a:pt x="39275" y="28711"/>
                  <a:pt x="39652" y="26649"/>
                  <a:pt x="39700" y="24587"/>
                </a:cubicBezTo>
                <a:cubicBezTo>
                  <a:pt x="39700" y="24417"/>
                  <a:pt x="39712" y="24247"/>
                  <a:pt x="39712" y="24077"/>
                </a:cubicBezTo>
                <a:cubicBezTo>
                  <a:pt x="39712" y="21421"/>
                  <a:pt x="39203" y="18801"/>
                  <a:pt x="38342" y="16290"/>
                </a:cubicBezTo>
                <a:cubicBezTo>
                  <a:pt x="37480" y="13791"/>
                  <a:pt x="36243" y="11402"/>
                  <a:pt x="34776" y="9195"/>
                </a:cubicBezTo>
                <a:cubicBezTo>
                  <a:pt x="33211" y="6853"/>
                  <a:pt x="31246" y="4646"/>
                  <a:pt x="28965" y="2972"/>
                </a:cubicBezTo>
                <a:cubicBezTo>
                  <a:pt x="27825" y="2135"/>
                  <a:pt x="26600" y="1444"/>
                  <a:pt x="25302" y="934"/>
                </a:cubicBezTo>
                <a:cubicBezTo>
                  <a:pt x="24005" y="413"/>
                  <a:pt x="22634" y="98"/>
                  <a:pt x="21202" y="25"/>
                </a:cubicBezTo>
                <a:cubicBezTo>
                  <a:pt x="20984" y="1"/>
                  <a:pt x="20754" y="1"/>
                  <a:pt x="205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02" name="Google Shape;1202;p65"/>
          <p:cNvGrpSpPr/>
          <p:nvPr/>
        </p:nvGrpSpPr>
        <p:grpSpPr>
          <a:xfrm>
            <a:off x="7503490" y="1974366"/>
            <a:ext cx="1279646" cy="1194765"/>
            <a:chOff x="4439940" y="1452641"/>
            <a:chExt cx="1279646" cy="1194765"/>
          </a:xfrm>
        </p:grpSpPr>
        <p:sp>
          <p:nvSpPr>
            <p:cNvPr id="1203" name="Google Shape;1203;p65"/>
            <p:cNvSpPr/>
            <p:nvPr/>
          </p:nvSpPr>
          <p:spPr>
            <a:xfrm>
              <a:off x="5641261" y="2050607"/>
              <a:ext cx="78326" cy="54438"/>
            </a:xfrm>
            <a:custGeom>
              <a:avLst/>
              <a:gdLst/>
              <a:ahLst/>
              <a:cxnLst/>
              <a:rect l="l" t="t" r="r" b="b"/>
              <a:pathLst>
                <a:path w="3692" h="2566" extrusionOk="0">
                  <a:moveTo>
                    <a:pt x="1849" y="1"/>
                  </a:moveTo>
                  <a:cubicBezTo>
                    <a:pt x="1647" y="1"/>
                    <a:pt x="1433" y="56"/>
                    <a:pt x="1215" y="181"/>
                  </a:cubicBezTo>
                  <a:cubicBezTo>
                    <a:pt x="0" y="871"/>
                    <a:pt x="734" y="2566"/>
                    <a:pt x="1858" y="2566"/>
                  </a:cubicBezTo>
                  <a:cubicBezTo>
                    <a:pt x="2059" y="2566"/>
                    <a:pt x="2272" y="2512"/>
                    <a:pt x="2488" y="2389"/>
                  </a:cubicBezTo>
                  <a:cubicBezTo>
                    <a:pt x="3691" y="1701"/>
                    <a:pt x="2969" y="1"/>
                    <a:pt x="1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4" name="Google Shape;1204;p65"/>
            <p:cNvSpPr/>
            <p:nvPr/>
          </p:nvSpPr>
          <p:spPr>
            <a:xfrm>
              <a:off x="5068032" y="1474004"/>
              <a:ext cx="84054" cy="58617"/>
            </a:xfrm>
            <a:custGeom>
              <a:avLst/>
              <a:gdLst/>
              <a:ahLst/>
              <a:cxnLst/>
              <a:rect l="l" t="t" r="r" b="b"/>
              <a:pathLst>
                <a:path w="3962" h="2763" extrusionOk="0">
                  <a:moveTo>
                    <a:pt x="1967" y="1"/>
                  </a:moveTo>
                  <a:cubicBezTo>
                    <a:pt x="1753" y="1"/>
                    <a:pt x="1526" y="58"/>
                    <a:pt x="1295" y="190"/>
                  </a:cubicBezTo>
                  <a:cubicBezTo>
                    <a:pt x="0" y="941"/>
                    <a:pt x="778" y="2762"/>
                    <a:pt x="1975" y="2762"/>
                  </a:cubicBezTo>
                  <a:cubicBezTo>
                    <a:pt x="2191" y="2762"/>
                    <a:pt x="2420" y="2703"/>
                    <a:pt x="2653" y="2568"/>
                  </a:cubicBezTo>
                  <a:cubicBezTo>
                    <a:pt x="3962" y="1826"/>
                    <a:pt x="3171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5" name="Google Shape;1205;p65"/>
            <p:cNvSpPr/>
            <p:nvPr/>
          </p:nvSpPr>
          <p:spPr>
            <a:xfrm>
              <a:off x="5398498" y="2235029"/>
              <a:ext cx="159834" cy="111273"/>
            </a:xfrm>
            <a:custGeom>
              <a:avLst/>
              <a:gdLst/>
              <a:ahLst/>
              <a:cxnLst/>
              <a:rect l="l" t="t" r="r" b="b"/>
              <a:pathLst>
                <a:path w="7534" h="5245" extrusionOk="0">
                  <a:moveTo>
                    <a:pt x="3758" y="1"/>
                  </a:moveTo>
                  <a:cubicBezTo>
                    <a:pt x="3348" y="1"/>
                    <a:pt x="2912" y="112"/>
                    <a:pt x="2469" y="367"/>
                  </a:cubicBezTo>
                  <a:cubicBezTo>
                    <a:pt x="0" y="1777"/>
                    <a:pt x="1492" y="5245"/>
                    <a:pt x="3778" y="5245"/>
                  </a:cubicBezTo>
                  <a:cubicBezTo>
                    <a:pt x="4188" y="5245"/>
                    <a:pt x="4623" y="5134"/>
                    <a:pt x="5065" y="4879"/>
                  </a:cubicBezTo>
                  <a:cubicBezTo>
                    <a:pt x="7533" y="3460"/>
                    <a:pt x="6043" y="1"/>
                    <a:pt x="3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6" name="Google Shape;1206;p65"/>
            <p:cNvSpPr/>
            <p:nvPr/>
          </p:nvSpPr>
          <p:spPr>
            <a:xfrm>
              <a:off x="5130319" y="1982167"/>
              <a:ext cx="185907" cy="129666"/>
            </a:xfrm>
            <a:custGeom>
              <a:avLst/>
              <a:gdLst/>
              <a:ahLst/>
              <a:cxnLst/>
              <a:rect l="l" t="t" r="r" b="b"/>
              <a:pathLst>
                <a:path w="8763" h="6112" extrusionOk="0">
                  <a:moveTo>
                    <a:pt x="4365" y="0"/>
                  </a:moveTo>
                  <a:cubicBezTo>
                    <a:pt x="3889" y="0"/>
                    <a:pt x="3385" y="129"/>
                    <a:pt x="2871" y="423"/>
                  </a:cubicBezTo>
                  <a:cubicBezTo>
                    <a:pt x="1" y="2081"/>
                    <a:pt x="1730" y="6111"/>
                    <a:pt x="4394" y="6111"/>
                  </a:cubicBezTo>
                  <a:cubicBezTo>
                    <a:pt x="4870" y="6111"/>
                    <a:pt x="5377" y="5982"/>
                    <a:pt x="5892" y="5688"/>
                  </a:cubicBezTo>
                  <a:cubicBezTo>
                    <a:pt x="8762" y="4031"/>
                    <a:pt x="7025" y="0"/>
                    <a:pt x="4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7" name="Google Shape;1207;p65"/>
            <p:cNvSpPr/>
            <p:nvPr/>
          </p:nvSpPr>
          <p:spPr>
            <a:xfrm>
              <a:off x="4786678" y="1797109"/>
              <a:ext cx="113352" cy="78899"/>
            </a:xfrm>
            <a:custGeom>
              <a:avLst/>
              <a:gdLst/>
              <a:ahLst/>
              <a:cxnLst/>
              <a:rect l="l" t="t" r="r" b="b"/>
              <a:pathLst>
                <a:path w="5343" h="3719" extrusionOk="0">
                  <a:moveTo>
                    <a:pt x="2659" y="0"/>
                  </a:moveTo>
                  <a:cubicBezTo>
                    <a:pt x="2370" y="0"/>
                    <a:pt x="2062" y="78"/>
                    <a:pt x="1748" y="256"/>
                  </a:cubicBezTo>
                  <a:cubicBezTo>
                    <a:pt x="0" y="1264"/>
                    <a:pt x="1051" y="3718"/>
                    <a:pt x="2674" y="3718"/>
                  </a:cubicBezTo>
                  <a:cubicBezTo>
                    <a:pt x="2966" y="3718"/>
                    <a:pt x="3276" y="3639"/>
                    <a:pt x="3592" y="3458"/>
                  </a:cubicBezTo>
                  <a:cubicBezTo>
                    <a:pt x="5342" y="2459"/>
                    <a:pt x="4287" y="0"/>
                    <a:pt x="2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8" name="Google Shape;1208;p65"/>
            <p:cNvSpPr/>
            <p:nvPr/>
          </p:nvSpPr>
          <p:spPr>
            <a:xfrm>
              <a:off x="5433715" y="1641476"/>
              <a:ext cx="89145" cy="62202"/>
            </a:xfrm>
            <a:custGeom>
              <a:avLst/>
              <a:gdLst/>
              <a:ahLst/>
              <a:cxnLst/>
              <a:rect l="l" t="t" r="r" b="b"/>
              <a:pathLst>
                <a:path w="4202" h="2932" extrusionOk="0">
                  <a:moveTo>
                    <a:pt x="2097" y="1"/>
                  </a:moveTo>
                  <a:cubicBezTo>
                    <a:pt x="1868" y="1"/>
                    <a:pt x="1626" y="63"/>
                    <a:pt x="1379" y="205"/>
                  </a:cubicBezTo>
                  <a:cubicBezTo>
                    <a:pt x="1" y="997"/>
                    <a:pt x="829" y="2932"/>
                    <a:pt x="2104" y="2932"/>
                  </a:cubicBezTo>
                  <a:cubicBezTo>
                    <a:pt x="2333" y="2932"/>
                    <a:pt x="2576" y="2870"/>
                    <a:pt x="2823" y="2728"/>
                  </a:cubicBezTo>
                  <a:cubicBezTo>
                    <a:pt x="4201" y="1936"/>
                    <a:pt x="3372" y="1"/>
                    <a:pt x="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9" name="Google Shape;1209;p65"/>
            <p:cNvSpPr/>
            <p:nvPr/>
          </p:nvSpPr>
          <p:spPr>
            <a:xfrm>
              <a:off x="4743994" y="1569302"/>
              <a:ext cx="91628" cy="63730"/>
            </a:xfrm>
            <a:custGeom>
              <a:avLst/>
              <a:gdLst/>
              <a:ahLst/>
              <a:cxnLst/>
              <a:rect l="l" t="t" r="r" b="b"/>
              <a:pathLst>
                <a:path w="4319" h="3004" extrusionOk="0">
                  <a:moveTo>
                    <a:pt x="2156" y="1"/>
                  </a:moveTo>
                  <a:cubicBezTo>
                    <a:pt x="1921" y="1"/>
                    <a:pt x="1672" y="65"/>
                    <a:pt x="1420" y="210"/>
                  </a:cubicBezTo>
                  <a:cubicBezTo>
                    <a:pt x="0" y="1023"/>
                    <a:pt x="848" y="3004"/>
                    <a:pt x="2160" y="3004"/>
                  </a:cubicBezTo>
                  <a:cubicBezTo>
                    <a:pt x="2395" y="3004"/>
                    <a:pt x="2645" y="2940"/>
                    <a:pt x="2900" y="2794"/>
                  </a:cubicBezTo>
                  <a:cubicBezTo>
                    <a:pt x="4319" y="1982"/>
                    <a:pt x="3462" y="1"/>
                    <a:pt x="2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1210;p65"/>
            <p:cNvSpPr/>
            <p:nvPr/>
          </p:nvSpPr>
          <p:spPr>
            <a:xfrm>
              <a:off x="4749870" y="1965768"/>
              <a:ext cx="182576" cy="127184"/>
            </a:xfrm>
            <a:custGeom>
              <a:avLst/>
              <a:gdLst/>
              <a:ahLst/>
              <a:cxnLst/>
              <a:rect l="l" t="t" r="r" b="b"/>
              <a:pathLst>
                <a:path w="8606" h="5995" extrusionOk="0">
                  <a:moveTo>
                    <a:pt x="4299" y="1"/>
                  </a:moveTo>
                  <a:cubicBezTo>
                    <a:pt x="3831" y="1"/>
                    <a:pt x="3334" y="129"/>
                    <a:pt x="2828" y="420"/>
                  </a:cubicBezTo>
                  <a:cubicBezTo>
                    <a:pt x="1" y="2035"/>
                    <a:pt x="1698" y="5995"/>
                    <a:pt x="4312" y="5995"/>
                  </a:cubicBezTo>
                  <a:cubicBezTo>
                    <a:pt x="4781" y="5995"/>
                    <a:pt x="5280" y="5867"/>
                    <a:pt x="5788" y="5576"/>
                  </a:cubicBezTo>
                  <a:cubicBezTo>
                    <a:pt x="8606" y="3961"/>
                    <a:pt x="6907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1" name="Google Shape;1211;p65"/>
            <p:cNvSpPr/>
            <p:nvPr/>
          </p:nvSpPr>
          <p:spPr>
            <a:xfrm>
              <a:off x="5112859" y="2223361"/>
              <a:ext cx="141398" cy="98395"/>
            </a:xfrm>
            <a:custGeom>
              <a:avLst/>
              <a:gdLst/>
              <a:ahLst/>
              <a:cxnLst/>
              <a:rect l="l" t="t" r="r" b="b"/>
              <a:pathLst>
                <a:path w="6665" h="4638" extrusionOk="0">
                  <a:moveTo>
                    <a:pt x="3326" y="0"/>
                  </a:moveTo>
                  <a:cubicBezTo>
                    <a:pt x="2964" y="0"/>
                    <a:pt x="2580" y="99"/>
                    <a:pt x="2190" y="323"/>
                  </a:cubicBezTo>
                  <a:cubicBezTo>
                    <a:pt x="0" y="1578"/>
                    <a:pt x="1314" y="4637"/>
                    <a:pt x="3340" y="4637"/>
                  </a:cubicBezTo>
                  <a:cubicBezTo>
                    <a:pt x="3703" y="4637"/>
                    <a:pt x="4090" y="4539"/>
                    <a:pt x="4483" y="4313"/>
                  </a:cubicBezTo>
                  <a:cubicBezTo>
                    <a:pt x="6664" y="3069"/>
                    <a:pt x="5346" y="0"/>
                    <a:pt x="3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1212;p65"/>
            <p:cNvSpPr/>
            <p:nvPr/>
          </p:nvSpPr>
          <p:spPr>
            <a:xfrm>
              <a:off x="4994310" y="1681933"/>
              <a:ext cx="178015" cy="124150"/>
            </a:xfrm>
            <a:custGeom>
              <a:avLst/>
              <a:gdLst/>
              <a:ahLst/>
              <a:cxnLst/>
              <a:rect l="l" t="t" r="r" b="b"/>
              <a:pathLst>
                <a:path w="8391" h="5852" extrusionOk="0">
                  <a:moveTo>
                    <a:pt x="4188" y="0"/>
                  </a:moveTo>
                  <a:cubicBezTo>
                    <a:pt x="3733" y="0"/>
                    <a:pt x="3249" y="124"/>
                    <a:pt x="2756" y="408"/>
                  </a:cubicBezTo>
                  <a:cubicBezTo>
                    <a:pt x="1" y="1992"/>
                    <a:pt x="1656" y="5851"/>
                    <a:pt x="4205" y="5851"/>
                  </a:cubicBezTo>
                  <a:cubicBezTo>
                    <a:pt x="4662" y="5851"/>
                    <a:pt x="5148" y="5727"/>
                    <a:pt x="5643" y="5442"/>
                  </a:cubicBezTo>
                  <a:cubicBezTo>
                    <a:pt x="8390" y="3868"/>
                    <a:pt x="6731" y="0"/>
                    <a:pt x="4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1213;p65"/>
            <p:cNvSpPr/>
            <p:nvPr/>
          </p:nvSpPr>
          <p:spPr>
            <a:xfrm>
              <a:off x="4439940" y="1452641"/>
              <a:ext cx="168065" cy="116937"/>
            </a:xfrm>
            <a:custGeom>
              <a:avLst/>
              <a:gdLst/>
              <a:ahLst/>
              <a:cxnLst/>
              <a:rect l="l" t="t" r="r" b="b"/>
              <a:pathLst>
                <a:path w="7922" h="5512" extrusionOk="0">
                  <a:moveTo>
                    <a:pt x="3957" y="0"/>
                  </a:moveTo>
                  <a:cubicBezTo>
                    <a:pt x="3526" y="0"/>
                    <a:pt x="3068" y="117"/>
                    <a:pt x="2603" y="385"/>
                  </a:cubicBezTo>
                  <a:cubicBezTo>
                    <a:pt x="0" y="1866"/>
                    <a:pt x="1568" y="5511"/>
                    <a:pt x="3969" y="5511"/>
                  </a:cubicBezTo>
                  <a:cubicBezTo>
                    <a:pt x="4399" y="5511"/>
                    <a:pt x="4856" y="5394"/>
                    <a:pt x="5320" y="5127"/>
                  </a:cubicBezTo>
                  <a:cubicBezTo>
                    <a:pt x="7922" y="3636"/>
                    <a:pt x="6356" y="0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" name="Google Shape;1214;p65"/>
            <p:cNvSpPr/>
            <p:nvPr/>
          </p:nvSpPr>
          <p:spPr>
            <a:xfrm>
              <a:off x="4510608" y="1867543"/>
              <a:ext cx="141271" cy="98480"/>
            </a:xfrm>
            <a:custGeom>
              <a:avLst/>
              <a:gdLst/>
              <a:ahLst/>
              <a:cxnLst/>
              <a:rect l="l" t="t" r="r" b="b"/>
              <a:pathLst>
                <a:path w="6659" h="4642" extrusionOk="0">
                  <a:moveTo>
                    <a:pt x="3314" y="1"/>
                  </a:moveTo>
                  <a:cubicBezTo>
                    <a:pt x="2954" y="1"/>
                    <a:pt x="2572" y="98"/>
                    <a:pt x="2183" y="320"/>
                  </a:cubicBezTo>
                  <a:cubicBezTo>
                    <a:pt x="1" y="1576"/>
                    <a:pt x="1322" y="4642"/>
                    <a:pt x="3344" y="4642"/>
                  </a:cubicBezTo>
                  <a:cubicBezTo>
                    <a:pt x="3704" y="4642"/>
                    <a:pt x="4087" y="4544"/>
                    <a:pt x="4475" y="4322"/>
                  </a:cubicBezTo>
                  <a:cubicBezTo>
                    <a:pt x="6658" y="3066"/>
                    <a:pt x="5336" y="1"/>
                    <a:pt x="3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1215;p65"/>
            <p:cNvSpPr/>
            <p:nvPr/>
          </p:nvSpPr>
          <p:spPr>
            <a:xfrm>
              <a:off x="4484874" y="2147835"/>
              <a:ext cx="106224" cy="74104"/>
            </a:xfrm>
            <a:custGeom>
              <a:avLst/>
              <a:gdLst/>
              <a:ahLst/>
              <a:cxnLst/>
              <a:rect l="l" t="t" r="r" b="b"/>
              <a:pathLst>
                <a:path w="5007" h="3493" extrusionOk="0">
                  <a:moveTo>
                    <a:pt x="2496" y="0"/>
                  </a:moveTo>
                  <a:cubicBezTo>
                    <a:pt x="2223" y="0"/>
                    <a:pt x="1933" y="75"/>
                    <a:pt x="1637" y="244"/>
                  </a:cubicBezTo>
                  <a:cubicBezTo>
                    <a:pt x="1" y="1192"/>
                    <a:pt x="994" y="3493"/>
                    <a:pt x="2518" y="3493"/>
                  </a:cubicBezTo>
                  <a:cubicBezTo>
                    <a:pt x="2790" y="3493"/>
                    <a:pt x="3079" y="3419"/>
                    <a:pt x="3372" y="3253"/>
                  </a:cubicBezTo>
                  <a:cubicBezTo>
                    <a:pt x="5007" y="2307"/>
                    <a:pt x="4018" y="0"/>
                    <a:pt x="2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6" name="Google Shape;1216;p65"/>
            <p:cNvSpPr/>
            <p:nvPr/>
          </p:nvSpPr>
          <p:spPr>
            <a:xfrm>
              <a:off x="5280351" y="2576017"/>
              <a:ext cx="102532" cy="71388"/>
            </a:xfrm>
            <a:custGeom>
              <a:avLst/>
              <a:gdLst/>
              <a:ahLst/>
              <a:cxnLst/>
              <a:rect l="l" t="t" r="r" b="b"/>
              <a:pathLst>
                <a:path w="4833" h="3365" extrusionOk="0">
                  <a:moveTo>
                    <a:pt x="2407" y="0"/>
                  </a:moveTo>
                  <a:cubicBezTo>
                    <a:pt x="2146" y="0"/>
                    <a:pt x="1868" y="71"/>
                    <a:pt x="1585" y="232"/>
                  </a:cubicBezTo>
                  <a:cubicBezTo>
                    <a:pt x="1" y="1149"/>
                    <a:pt x="956" y="3365"/>
                    <a:pt x="2422" y="3365"/>
                  </a:cubicBezTo>
                  <a:cubicBezTo>
                    <a:pt x="2685" y="3365"/>
                    <a:pt x="2963" y="3294"/>
                    <a:pt x="3247" y="3132"/>
                  </a:cubicBezTo>
                  <a:cubicBezTo>
                    <a:pt x="4832" y="2226"/>
                    <a:pt x="3875" y="0"/>
                    <a:pt x="2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BF4392-3C72-F165-11CA-2B4D938A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857" y="1481202"/>
            <a:ext cx="1204285" cy="2181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094714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2"/>
          <p:cNvPicPr preferRelativeResize="0"/>
          <p:nvPr/>
        </p:nvPicPr>
        <p:blipFill rotWithShape="1">
          <a:blip r:embed="rId3">
            <a:alphaModFix/>
          </a:blip>
          <a:srcRect l="32196" r="7858"/>
          <a:stretch/>
        </p:blipFill>
        <p:spPr>
          <a:xfrm>
            <a:off x="3711375" y="0"/>
            <a:ext cx="5480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2"/>
          <p:cNvSpPr txBox="1">
            <a:spLocks noGrp="1"/>
          </p:cNvSpPr>
          <p:nvPr>
            <p:ph type="title"/>
          </p:nvPr>
        </p:nvSpPr>
        <p:spPr>
          <a:xfrm>
            <a:off x="624050" y="2496300"/>
            <a:ext cx="2592900" cy="15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Introducerea </a:t>
            </a:r>
            <a:r>
              <a:rPr lang="ro-RO" sz="2000" dirty="0"/>
              <a:t>ș</a:t>
            </a:r>
            <a:r>
              <a:rPr lang="en" sz="2000" dirty="0"/>
              <a:t>i descrierea proiectului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493" name="Google Shape;493;p42"/>
          <p:cNvSpPr txBox="1">
            <a:spLocks noGrp="1"/>
          </p:cNvSpPr>
          <p:nvPr>
            <p:ph type="title" idx="2"/>
          </p:nvPr>
        </p:nvSpPr>
        <p:spPr>
          <a:xfrm>
            <a:off x="624050" y="403050"/>
            <a:ext cx="2077200" cy="1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495" name="Google Shape;495;p42"/>
          <p:cNvSpPr/>
          <p:nvPr/>
        </p:nvSpPr>
        <p:spPr>
          <a:xfrm>
            <a:off x="3338994" y="2951321"/>
            <a:ext cx="4265698" cy="3175135"/>
          </a:xfrm>
          <a:custGeom>
            <a:avLst/>
            <a:gdLst/>
            <a:ahLst/>
            <a:cxnLst/>
            <a:rect l="l" t="t" r="r" b="b"/>
            <a:pathLst>
              <a:path w="56548" h="42091" extrusionOk="0">
                <a:moveTo>
                  <a:pt x="31925" y="1"/>
                </a:moveTo>
                <a:cubicBezTo>
                  <a:pt x="28686" y="1"/>
                  <a:pt x="25435" y="437"/>
                  <a:pt x="22282" y="1153"/>
                </a:cubicBezTo>
                <a:cubicBezTo>
                  <a:pt x="14203" y="3009"/>
                  <a:pt x="6574" y="6757"/>
                  <a:pt x="157" y="12021"/>
                </a:cubicBezTo>
                <a:cubicBezTo>
                  <a:pt x="24" y="12130"/>
                  <a:pt x="0" y="12337"/>
                  <a:pt x="122" y="12470"/>
                </a:cubicBezTo>
                <a:cubicBezTo>
                  <a:pt x="182" y="12551"/>
                  <a:pt x="274" y="12591"/>
                  <a:pt x="366" y="12591"/>
                </a:cubicBezTo>
                <a:cubicBezTo>
                  <a:pt x="439" y="12591"/>
                  <a:pt x="511" y="12566"/>
                  <a:pt x="570" y="12518"/>
                </a:cubicBezTo>
                <a:cubicBezTo>
                  <a:pt x="6901" y="7327"/>
                  <a:pt x="14446" y="3615"/>
                  <a:pt x="22427" y="1784"/>
                </a:cubicBezTo>
                <a:cubicBezTo>
                  <a:pt x="25532" y="1081"/>
                  <a:pt x="28747" y="656"/>
                  <a:pt x="31925" y="656"/>
                </a:cubicBezTo>
                <a:cubicBezTo>
                  <a:pt x="35370" y="656"/>
                  <a:pt x="38790" y="1153"/>
                  <a:pt x="42017" y="2305"/>
                </a:cubicBezTo>
                <a:cubicBezTo>
                  <a:pt x="45109" y="3421"/>
                  <a:pt x="48020" y="5216"/>
                  <a:pt x="50362" y="7533"/>
                </a:cubicBezTo>
                <a:cubicBezTo>
                  <a:pt x="51526" y="8685"/>
                  <a:pt x="52557" y="9971"/>
                  <a:pt x="53406" y="11366"/>
                </a:cubicBezTo>
                <a:cubicBezTo>
                  <a:pt x="54243" y="12749"/>
                  <a:pt x="54898" y="14253"/>
                  <a:pt x="55322" y="15830"/>
                </a:cubicBezTo>
                <a:cubicBezTo>
                  <a:pt x="55711" y="17273"/>
                  <a:pt x="55893" y="18753"/>
                  <a:pt x="55893" y="20233"/>
                </a:cubicBezTo>
                <a:cubicBezTo>
                  <a:pt x="55893" y="22380"/>
                  <a:pt x="55516" y="24515"/>
                  <a:pt x="54801" y="26553"/>
                </a:cubicBezTo>
                <a:cubicBezTo>
                  <a:pt x="54085" y="28590"/>
                  <a:pt x="53042" y="30518"/>
                  <a:pt x="51732" y="32229"/>
                </a:cubicBezTo>
                <a:cubicBezTo>
                  <a:pt x="49961" y="34521"/>
                  <a:pt x="47718" y="36426"/>
                  <a:pt x="45206" y="37906"/>
                </a:cubicBezTo>
                <a:cubicBezTo>
                  <a:pt x="42708" y="39373"/>
                  <a:pt x="39918" y="40429"/>
                  <a:pt x="37068" y="41011"/>
                </a:cubicBezTo>
                <a:cubicBezTo>
                  <a:pt x="35709" y="41278"/>
                  <a:pt x="34290" y="41435"/>
                  <a:pt x="32883" y="41435"/>
                </a:cubicBezTo>
                <a:cubicBezTo>
                  <a:pt x="31100" y="41435"/>
                  <a:pt x="29341" y="41192"/>
                  <a:pt x="27728" y="40623"/>
                </a:cubicBezTo>
                <a:cubicBezTo>
                  <a:pt x="26928" y="40332"/>
                  <a:pt x="26176" y="39968"/>
                  <a:pt x="25472" y="39519"/>
                </a:cubicBezTo>
                <a:cubicBezTo>
                  <a:pt x="24769" y="39058"/>
                  <a:pt x="24114" y="38524"/>
                  <a:pt x="23543" y="37882"/>
                </a:cubicBezTo>
                <a:cubicBezTo>
                  <a:pt x="23058" y="37335"/>
                  <a:pt x="22645" y="36741"/>
                  <a:pt x="22294" y="36111"/>
                </a:cubicBezTo>
                <a:cubicBezTo>
                  <a:pt x="21772" y="35165"/>
                  <a:pt x="21408" y="34133"/>
                  <a:pt x="21166" y="33054"/>
                </a:cubicBezTo>
                <a:cubicBezTo>
                  <a:pt x="20936" y="31974"/>
                  <a:pt x="20826" y="30846"/>
                  <a:pt x="20826" y="29706"/>
                </a:cubicBezTo>
                <a:cubicBezTo>
                  <a:pt x="20826" y="28359"/>
                  <a:pt x="20972" y="27001"/>
                  <a:pt x="21238" y="25704"/>
                </a:cubicBezTo>
                <a:cubicBezTo>
                  <a:pt x="21639" y="23641"/>
                  <a:pt x="22306" y="21604"/>
                  <a:pt x="23240" y="19723"/>
                </a:cubicBezTo>
                <a:cubicBezTo>
                  <a:pt x="24174" y="17844"/>
                  <a:pt x="25387" y="16121"/>
                  <a:pt x="26903" y="14690"/>
                </a:cubicBezTo>
                <a:cubicBezTo>
                  <a:pt x="28165" y="13477"/>
                  <a:pt x="29669" y="12482"/>
                  <a:pt x="31282" y="11790"/>
                </a:cubicBezTo>
                <a:cubicBezTo>
                  <a:pt x="32895" y="11100"/>
                  <a:pt x="34618" y="10723"/>
                  <a:pt x="36352" y="10723"/>
                </a:cubicBezTo>
                <a:cubicBezTo>
                  <a:pt x="37007" y="10723"/>
                  <a:pt x="37662" y="10772"/>
                  <a:pt x="38305" y="10893"/>
                </a:cubicBezTo>
                <a:cubicBezTo>
                  <a:pt x="39324" y="11075"/>
                  <a:pt x="40319" y="11415"/>
                  <a:pt x="41241" y="11887"/>
                </a:cubicBezTo>
                <a:cubicBezTo>
                  <a:pt x="42623" y="12604"/>
                  <a:pt x="43848" y="13622"/>
                  <a:pt x="44782" y="14847"/>
                </a:cubicBezTo>
                <a:cubicBezTo>
                  <a:pt x="45243" y="15454"/>
                  <a:pt x="45631" y="16121"/>
                  <a:pt x="45934" y="16812"/>
                </a:cubicBezTo>
                <a:cubicBezTo>
                  <a:pt x="46238" y="17516"/>
                  <a:pt x="46444" y="18243"/>
                  <a:pt x="46553" y="19008"/>
                </a:cubicBezTo>
                <a:cubicBezTo>
                  <a:pt x="46589" y="19323"/>
                  <a:pt x="46613" y="19650"/>
                  <a:pt x="46613" y="19966"/>
                </a:cubicBezTo>
                <a:cubicBezTo>
                  <a:pt x="46613" y="20912"/>
                  <a:pt x="46432" y="21846"/>
                  <a:pt x="46117" y="22731"/>
                </a:cubicBezTo>
                <a:cubicBezTo>
                  <a:pt x="45861" y="23399"/>
                  <a:pt x="45534" y="24041"/>
                  <a:pt x="45146" y="24623"/>
                </a:cubicBezTo>
                <a:cubicBezTo>
                  <a:pt x="44551" y="25497"/>
                  <a:pt x="43799" y="26261"/>
                  <a:pt x="42926" y="26831"/>
                </a:cubicBezTo>
                <a:cubicBezTo>
                  <a:pt x="42065" y="27402"/>
                  <a:pt x="41095" y="27790"/>
                  <a:pt x="40052" y="27911"/>
                </a:cubicBezTo>
                <a:cubicBezTo>
                  <a:pt x="39797" y="27947"/>
                  <a:pt x="39542" y="27960"/>
                  <a:pt x="39287" y="27960"/>
                </a:cubicBezTo>
                <a:cubicBezTo>
                  <a:pt x="38087" y="27960"/>
                  <a:pt x="36886" y="27632"/>
                  <a:pt x="35831" y="27038"/>
                </a:cubicBezTo>
                <a:cubicBezTo>
                  <a:pt x="35297" y="26747"/>
                  <a:pt x="34799" y="26383"/>
                  <a:pt x="34363" y="25970"/>
                </a:cubicBezTo>
                <a:cubicBezTo>
                  <a:pt x="33926" y="25558"/>
                  <a:pt x="33550" y="25084"/>
                  <a:pt x="33235" y="24563"/>
                </a:cubicBezTo>
                <a:cubicBezTo>
                  <a:pt x="32920" y="24030"/>
                  <a:pt x="32677" y="23447"/>
                  <a:pt x="32519" y="22841"/>
                </a:cubicBezTo>
                <a:cubicBezTo>
                  <a:pt x="32362" y="22246"/>
                  <a:pt x="32276" y="21615"/>
                  <a:pt x="32276" y="20985"/>
                </a:cubicBezTo>
                <a:cubicBezTo>
                  <a:pt x="32276" y="20281"/>
                  <a:pt x="32373" y="19566"/>
                  <a:pt x="32580" y="18887"/>
                </a:cubicBezTo>
                <a:cubicBezTo>
                  <a:pt x="32786" y="18207"/>
                  <a:pt x="33089" y="17564"/>
                  <a:pt x="33502" y="16982"/>
                </a:cubicBezTo>
                <a:cubicBezTo>
                  <a:pt x="33599" y="16836"/>
                  <a:pt x="33562" y="16631"/>
                  <a:pt x="33416" y="16534"/>
                </a:cubicBezTo>
                <a:cubicBezTo>
                  <a:pt x="33359" y="16490"/>
                  <a:pt x="33292" y="16470"/>
                  <a:pt x="33227" y="16470"/>
                </a:cubicBezTo>
                <a:cubicBezTo>
                  <a:pt x="33126" y="16470"/>
                  <a:pt x="33027" y="16518"/>
                  <a:pt x="32968" y="16606"/>
                </a:cubicBezTo>
                <a:cubicBezTo>
                  <a:pt x="32519" y="17249"/>
                  <a:pt x="32192" y="17952"/>
                  <a:pt x="31961" y="18693"/>
                </a:cubicBezTo>
                <a:cubicBezTo>
                  <a:pt x="31743" y="19445"/>
                  <a:pt x="31634" y="20208"/>
                  <a:pt x="31634" y="20985"/>
                </a:cubicBezTo>
                <a:cubicBezTo>
                  <a:pt x="31634" y="21676"/>
                  <a:pt x="31718" y="22356"/>
                  <a:pt x="31888" y="23011"/>
                </a:cubicBezTo>
                <a:cubicBezTo>
                  <a:pt x="32071" y="23677"/>
                  <a:pt x="32325" y="24308"/>
                  <a:pt x="32689" y="24903"/>
                </a:cubicBezTo>
                <a:cubicBezTo>
                  <a:pt x="33028" y="25473"/>
                  <a:pt x="33441" y="25982"/>
                  <a:pt x="33926" y="26431"/>
                </a:cubicBezTo>
                <a:cubicBezTo>
                  <a:pt x="34642" y="27122"/>
                  <a:pt x="35491" y="27656"/>
                  <a:pt x="36400" y="28032"/>
                </a:cubicBezTo>
                <a:cubicBezTo>
                  <a:pt x="37322" y="28396"/>
                  <a:pt x="38305" y="28602"/>
                  <a:pt x="39287" y="28602"/>
                </a:cubicBezTo>
                <a:cubicBezTo>
                  <a:pt x="39567" y="28602"/>
                  <a:pt x="39845" y="28590"/>
                  <a:pt x="40125" y="28553"/>
                </a:cubicBezTo>
                <a:cubicBezTo>
                  <a:pt x="41155" y="28432"/>
                  <a:pt x="42114" y="28093"/>
                  <a:pt x="42975" y="27571"/>
                </a:cubicBezTo>
                <a:cubicBezTo>
                  <a:pt x="43618" y="27195"/>
                  <a:pt x="44200" y="26710"/>
                  <a:pt x="44721" y="26164"/>
                </a:cubicBezTo>
                <a:cubicBezTo>
                  <a:pt x="45510" y="25351"/>
                  <a:pt x="46141" y="24369"/>
                  <a:pt x="46577" y="23314"/>
                </a:cubicBezTo>
                <a:cubicBezTo>
                  <a:pt x="47014" y="22259"/>
                  <a:pt x="47257" y="21119"/>
                  <a:pt x="47257" y="19966"/>
                </a:cubicBezTo>
                <a:cubicBezTo>
                  <a:pt x="47257" y="19626"/>
                  <a:pt x="47232" y="19275"/>
                  <a:pt x="47196" y="18923"/>
                </a:cubicBezTo>
                <a:cubicBezTo>
                  <a:pt x="47038" y="17831"/>
                  <a:pt x="46686" y="16788"/>
                  <a:pt x="46177" y="15830"/>
                </a:cubicBezTo>
                <a:cubicBezTo>
                  <a:pt x="45413" y="14386"/>
                  <a:pt x="44285" y="13137"/>
                  <a:pt x="42939" y="12179"/>
                </a:cubicBezTo>
                <a:cubicBezTo>
                  <a:pt x="41604" y="11221"/>
                  <a:pt x="40052" y="10542"/>
                  <a:pt x="38426" y="10250"/>
                </a:cubicBezTo>
                <a:cubicBezTo>
                  <a:pt x="37735" y="10129"/>
                  <a:pt x="37044" y="10068"/>
                  <a:pt x="36352" y="10068"/>
                </a:cubicBezTo>
                <a:cubicBezTo>
                  <a:pt x="34521" y="10068"/>
                  <a:pt x="32713" y="10480"/>
                  <a:pt x="31027" y="11197"/>
                </a:cubicBezTo>
                <a:cubicBezTo>
                  <a:pt x="29341" y="11924"/>
                  <a:pt x="27777" y="12955"/>
                  <a:pt x="26454" y="14216"/>
                </a:cubicBezTo>
                <a:cubicBezTo>
                  <a:pt x="24877" y="15720"/>
                  <a:pt x="23628" y="17504"/>
                  <a:pt x="22658" y="19432"/>
                </a:cubicBezTo>
                <a:cubicBezTo>
                  <a:pt x="21699" y="21373"/>
                  <a:pt x="21020" y="23459"/>
                  <a:pt x="20596" y="25570"/>
                </a:cubicBezTo>
                <a:cubicBezTo>
                  <a:pt x="20329" y="26916"/>
                  <a:pt x="20184" y="28311"/>
                  <a:pt x="20184" y="29706"/>
                </a:cubicBezTo>
                <a:cubicBezTo>
                  <a:pt x="20184" y="31283"/>
                  <a:pt x="20378" y="32847"/>
                  <a:pt x="20839" y="34303"/>
                </a:cubicBezTo>
                <a:cubicBezTo>
                  <a:pt x="21069" y="35043"/>
                  <a:pt x="21360" y="35747"/>
                  <a:pt x="21724" y="36426"/>
                </a:cubicBezTo>
                <a:cubicBezTo>
                  <a:pt x="22100" y="37093"/>
                  <a:pt x="22537" y="37723"/>
                  <a:pt x="23058" y="38318"/>
                </a:cubicBezTo>
                <a:cubicBezTo>
                  <a:pt x="23677" y="38997"/>
                  <a:pt x="24368" y="39580"/>
                  <a:pt x="25120" y="40052"/>
                </a:cubicBezTo>
                <a:cubicBezTo>
                  <a:pt x="26236" y="40780"/>
                  <a:pt x="27497" y="41289"/>
                  <a:pt x="28807" y="41617"/>
                </a:cubicBezTo>
                <a:cubicBezTo>
                  <a:pt x="30130" y="41944"/>
                  <a:pt x="31500" y="42090"/>
                  <a:pt x="32883" y="42090"/>
                </a:cubicBezTo>
                <a:cubicBezTo>
                  <a:pt x="34338" y="42090"/>
                  <a:pt x="35806" y="41920"/>
                  <a:pt x="37201" y="41642"/>
                </a:cubicBezTo>
                <a:cubicBezTo>
                  <a:pt x="40125" y="41047"/>
                  <a:pt x="42963" y="39968"/>
                  <a:pt x="45534" y="38464"/>
                </a:cubicBezTo>
                <a:cubicBezTo>
                  <a:pt x="48117" y="36947"/>
                  <a:pt x="50410" y="34995"/>
                  <a:pt x="52241" y="32617"/>
                </a:cubicBezTo>
                <a:cubicBezTo>
                  <a:pt x="53600" y="30858"/>
                  <a:pt x="54680" y="28869"/>
                  <a:pt x="55408" y="26771"/>
                </a:cubicBezTo>
                <a:cubicBezTo>
                  <a:pt x="56147" y="24672"/>
                  <a:pt x="56548" y="22453"/>
                  <a:pt x="56548" y="20233"/>
                </a:cubicBezTo>
                <a:cubicBezTo>
                  <a:pt x="56548" y="18693"/>
                  <a:pt x="56354" y="17164"/>
                  <a:pt x="55953" y="15660"/>
                </a:cubicBezTo>
                <a:cubicBezTo>
                  <a:pt x="55505" y="14022"/>
                  <a:pt x="54826" y="12470"/>
                  <a:pt x="53952" y="11027"/>
                </a:cubicBezTo>
                <a:cubicBezTo>
                  <a:pt x="52654" y="8868"/>
                  <a:pt x="50907" y="6963"/>
                  <a:pt x="48906" y="5386"/>
                </a:cubicBezTo>
                <a:cubicBezTo>
                  <a:pt x="46893" y="3809"/>
                  <a:pt x="44624" y="2560"/>
                  <a:pt x="42235" y="1699"/>
                </a:cubicBezTo>
                <a:cubicBezTo>
                  <a:pt x="38923" y="510"/>
                  <a:pt x="35430" y="1"/>
                  <a:pt x="319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96" name="Google Shape;496;p42"/>
          <p:cNvGrpSpPr/>
          <p:nvPr/>
        </p:nvGrpSpPr>
        <p:grpSpPr>
          <a:xfrm>
            <a:off x="2880590" y="1238028"/>
            <a:ext cx="1279646" cy="1194765"/>
            <a:chOff x="4439940" y="1452641"/>
            <a:chExt cx="1279646" cy="1194765"/>
          </a:xfrm>
        </p:grpSpPr>
        <p:sp>
          <p:nvSpPr>
            <p:cNvPr id="497" name="Google Shape;497;p42"/>
            <p:cNvSpPr/>
            <p:nvPr/>
          </p:nvSpPr>
          <p:spPr>
            <a:xfrm>
              <a:off x="5641261" y="2050607"/>
              <a:ext cx="78326" cy="54438"/>
            </a:xfrm>
            <a:custGeom>
              <a:avLst/>
              <a:gdLst/>
              <a:ahLst/>
              <a:cxnLst/>
              <a:rect l="l" t="t" r="r" b="b"/>
              <a:pathLst>
                <a:path w="3692" h="2566" extrusionOk="0">
                  <a:moveTo>
                    <a:pt x="1849" y="1"/>
                  </a:moveTo>
                  <a:cubicBezTo>
                    <a:pt x="1647" y="1"/>
                    <a:pt x="1433" y="56"/>
                    <a:pt x="1215" y="181"/>
                  </a:cubicBezTo>
                  <a:cubicBezTo>
                    <a:pt x="0" y="871"/>
                    <a:pt x="734" y="2566"/>
                    <a:pt x="1858" y="2566"/>
                  </a:cubicBezTo>
                  <a:cubicBezTo>
                    <a:pt x="2059" y="2566"/>
                    <a:pt x="2272" y="2512"/>
                    <a:pt x="2488" y="2389"/>
                  </a:cubicBezTo>
                  <a:cubicBezTo>
                    <a:pt x="3691" y="1701"/>
                    <a:pt x="2969" y="1"/>
                    <a:pt x="1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5068032" y="1474004"/>
              <a:ext cx="84054" cy="58617"/>
            </a:xfrm>
            <a:custGeom>
              <a:avLst/>
              <a:gdLst/>
              <a:ahLst/>
              <a:cxnLst/>
              <a:rect l="l" t="t" r="r" b="b"/>
              <a:pathLst>
                <a:path w="3962" h="2763" extrusionOk="0">
                  <a:moveTo>
                    <a:pt x="1967" y="1"/>
                  </a:moveTo>
                  <a:cubicBezTo>
                    <a:pt x="1753" y="1"/>
                    <a:pt x="1526" y="58"/>
                    <a:pt x="1295" y="190"/>
                  </a:cubicBezTo>
                  <a:cubicBezTo>
                    <a:pt x="0" y="941"/>
                    <a:pt x="778" y="2762"/>
                    <a:pt x="1975" y="2762"/>
                  </a:cubicBezTo>
                  <a:cubicBezTo>
                    <a:pt x="2191" y="2762"/>
                    <a:pt x="2420" y="2703"/>
                    <a:pt x="2653" y="2568"/>
                  </a:cubicBezTo>
                  <a:cubicBezTo>
                    <a:pt x="3962" y="1826"/>
                    <a:pt x="3171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5398498" y="2235029"/>
              <a:ext cx="159834" cy="111273"/>
            </a:xfrm>
            <a:custGeom>
              <a:avLst/>
              <a:gdLst/>
              <a:ahLst/>
              <a:cxnLst/>
              <a:rect l="l" t="t" r="r" b="b"/>
              <a:pathLst>
                <a:path w="7534" h="5245" extrusionOk="0">
                  <a:moveTo>
                    <a:pt x="3758" y="1"/>
                  </a:moveTo>
                  <a:cubicBezTo>
                    <a:pt x="3348" y="1"/>
                    <a:pt x="2912" y="112"/>
                    <a:pt x="2469" y="367"/>
                  </a:cubicBezTo>
                  <a:cubicBezTo>
                    <a:pt x="0" y="1777"/>
                    <a:pt x="1492" y="5245"/>
                    <a:pt x="3778" y="5245"/>
                  </a:cubicBezTo>
                  <a:cubicBezTo>
                    <a:pt x="4188" y="5245"/>
                    <a:pt x="4623" y="5134"/>
                    <a:pt x="5065" y="4879"/>
                  </a:cubicBezTo>
                  <a:cubicBezTo>
                    <a:pt x="7533" y="3460"/>
                    <a:pt x="6043" y="1"/>
                    <a:pt x="3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5130319" y="1982167"/>
              <a:ext cx="185907" cy="129666"/>
            </a:xfrm>
            <a:custGeom>
              <a:avLst/>
              <a:gdLst/>
              <a:ahLst/>
              <a:cxnLst/>
              <a:rect l="l" t="t" r="r" b="b"/>
              <a:pathLst>
                <a:path w="8763" h="6112" extrusionOk="0">
                  <a:moveTo>
                    <a:pt x="4365" y="0"/>
                  </a:moveTo>
                  <a:cubicBezTo>
                    <a:pt x="3889" y="0"/>
                    <a:pt x="3385" y="129"/>
                    <a:pt x="2871" y="423"/>
                  </a:cubicBezTo>
                  <a:cubicBezTo>
                    <a:pt x="1" y="2081"/>
                    <a:pt x="1730" y="6111"/>
                    <a:pt x="4394" y="6111"/>
                  </a:cubicBezTo>
                  <a:cubicBezTo>
                    <a:pt x="4870" y="6111"/>
                    <a:pt x="5377" y="5982"/>
                    <a:pt x="5892" y="5688"/>
                  </a:cubicBezTo>
                  <a:cubicBezTo>
                    <a:pt x="8762" y="4031"/>
                    <a:pt x="7025" y="0"/>
                    <a:pt x="4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4786678" y="1797109"/>
              <a:ext cx="113352" cy="78899"/>
            </a:xfrm>
            <a:custGeom>
              <a:avLst/>
              <a:gdLst/>
              <a:ahLst/>
              <a:cxnLst/>
              <a:rect l="l" t="t" r="r" b="b"/>
              <a:pathLst>
                <a:path w="5343" h="3719" extrusionOk="0">
                  <a:moveTo>
                    <a:pt x="2659" y="0"/>
                  </a:moveTo>
                  <a:cubicBezTo>
                    <a:pt x="2370" y="0"/>
                    <a:pt x="2062" y="78"/>
                    <a:pt x="1748" y="256"/>
                  </a:cubicBezTo>
                  <a:cubicBezTo>
                    <a:pt x="0" y="1264"/>
                    <a:pt x="1051" y="3718"/>
                    <a:pt x="2674" y="3718"/>
                  </a:cubicBezTo>
                  <a:cubicBezTo>
                    <a:pt x="2966" y="3718"/>
                    <a:pt x="3276" y="3639"/>
                    <a:pt x="3592" y="3458"/>
                  </a:cubicBezTo>
                  <a:cubicBezTo>
                    <a:pt x="5342" y="2459"/>
                    <a:pt x="4287" y="0"/>
                    <a:pt x="2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5433715" y="1641476"/>
              <a:ext cx="89145" cy="62202"/>
            </a:xfrm>
            <a:custGeom>
              <a:avLst/>
              <a:gdLst/>
              <a:ahLst/>
              <a:cxnLst/>
              <a:rect l="l" t="t" r="r" b="b"/>
              <a:pathLst>
                <a:path w="4202" h="2932" extrusionOk="0">
                  <a:moveTo>
                    <a:pt x="2097" y="1"/>
                  </a:moveTo>
                  <a:cubicBezTo>
                    <a:pt x="1868" y="1"/>
                    <a:pt x="1626" y="63"/>
                    <a:pt x="1379" y="205"/>
                  </a:cubicBezTo>
                  <a:cubicBezTo>
                    <a:pt x="1" y="997"/>
                    <a:pt x="829" y="2932"/>
                    <a:pt x="2104" y="2932"/>
                  </a:cubicBezTo>
                  <a:cubicBezTo>
                    <a:pt x="2333" y="2932"/>
                    <a:pt x="2576" y="2870"/>
                    <a:pt x="2823" y="2728"/>
                  </a:cubicBezTo>
                  <a:cubicBezTo>
                    <a:pt x="4201" y="1936"/>
                    <a:pt x="3372" y="1"/>
                    <a:pt x="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4743994" y="1569302"/>
              <a:ext cx="91628" cy="63730"/>
            </a:xfrm>
            <a:custGeom>
              <a:avLst/>
              <a:gdLst/>
              <a:ahLst/>
              <a:cxnLst/>
              <a:rect l="l" t="t" r="r" b="b"/>
              <a:pathLst>
                <a:path w="4319" h="3004" extrusionOk="0">
                  <a:moveTo>
                    <a:pt x="2156" y="1"/>
                  </a:moveTo>
                  <a:cubicBezTo>
                    <a:pt x="1921" y="1"/>
                    <a:pt x="1672" y="65"/>
                    <a:pt x="1420" y="210"/>
                  </a:cubicBezTo>
                  <a:cubicBezTo>
                    <a:pt x="0" y="1023"/>
                    <a:pt x="848" y="3004"/>
                    <a:pt x="2160" y="3004"/>
                  </a:cubicBezTo>
                  <a:cubicBezTo>
                    <a:pt x="2395" y="3004"/>
                    <a:pt x="2645" y="2940"/>
                    <a:pt x="2900" y="2794"/>
                  </a:cubicBezTo>
                  <a:cubicBezTo>
                    <a:pt x="4319" y="1982"/>
                    <a:pt x="3462" y="1"/>
                    <a:pt x="2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4749870" y="1965768"/>
              <a:ext cx="182576" cy="127184"/>
            </a:xfrm>
            <a:custGeom>
              <a:avLst/>
              <a:gdLst/>
              <a:ahLst/>
              <a:cxnLst/>
              <a:rect l="l" t="t" r="r" b="b"/>
              <a:pathLst>
                <a:path w="8606" h="5995" extrusionOk="0">
                  <a:moveTo>
                    <a:pt x="4299" y="1"/>
                  </a:moveTo>
                  <a:cubicBezTo>
                    <a:pt x="3831" y="1"/>
                    <a:pt x="3334" y="129"/>
                    <a:pt x="2828" y="420"/>
                  </a:cubicBezTo>
                  <a:cubicBezTo>
                    <a:pt x="1" y="2035"/>
                    <a:pt x="1698" y="5995"/>
                    <a:pt x="4312" y="5995"/>
                  </a:cubicBezTo>
                  <a:cubicBezTo>
                    <a:pt x="4781" y="5995"/>
                    <a:pt x="5280" y="5867"/>
                    <a:pt x="5788" y="5576"/>
                  </a:cubicBezTo>
                  <a:cubicBezTo>
                    <a:pt x="8606" y="3961"/>
                    <a:pt x="6907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5112859" y="2223361"/>
              <a:ext cx="141398" cy="98395"/>
            </a:xfrm>
            <a:custGeom>
              <a:avLst/>
              <a:gdLst/>
              <a:ahLst/>
              <a:cxnLst/>
              <a:rect l="l" t="t" r="r" b="b"/>
              <a:pathLst>
                <a:path w="6665" h="4638" extrusionOk="0">
                  <a:moveTo>
                    <a:pt x="3326" y="0"/>
                  </a:moveTo>
                  <a:cubicBezTo>
                    <a:pt x="2964" y="0"/>
                    <a:pt x="2580" y="99"/>
                    <a:pt x="2190" y="323"/>
                  </a:cubicBezTo>
                  <a:cubicBezTo>
                    <a:pt x="0" y="1578"/>
                    <a:pt x="1314" y="4637"/>
                    <a:pt x="3340" y="4637"/>
                  </a:cubicBezTo>
                  <a:cubicBezTo>
                    <a:pt x="3703" y="4637"/>
                    <a:pt x="4090" y="4539"/>
                    <a:pt x="4483" y="4313"/>
                  </a:cubicBezTo>
                  <a:cubicBezTo>
                    <a:pt x="6664" y="3069"/>
                    <a:pt x="5346" y="0"/>
                    <a:pt x="3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4994310" y="1681933"/>
              <a:ext cx="178015" cy="124150"/>
            </a:xfrm>
            <a:custGeom>
              <a:avLst/>
              <a:gdLst/>
              <a:ahLst/>
              <a:cxnLst/>
              <a:rect l="l" t="t" r="r" b="b"/>
              <a:pathLst>
                <a:path w="8391" h="5852" extrusionOk="0">
                  <a:moveTo>
                    <a:pt x="4188" y="0"/>
                  </a:moveTo>
                  <a:cubicBezTo>
                    <a:pt x="3733" y="0"/>
                    <a:pt x="3249" y="124"/>
                    <a:pt x="2756" y="408"/>
                  </a:cubicBezTo>
                  <a:cubicBezTo>
                    <a:pt x="1" y="1992"/>
                    <a:pt x="1656" y="5851"/>
                    <a:pt x="4205" y="5851"/>
                  </a:cubicBezTo>
                  <a:cubicBezTo>
                    <a:pt x="4662" y="5851"/>
                    <a:pt x="5148" y="5727"/>
                    <a:pt x="5643" y="5442"/>
                  </a:cubicBezTo>
                  <a:cubicBezTo>
                    <a:pt x="8390" y="3868"/>
                    <a:pt x="6731" y="0"/>
                    <a:pt x="4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4439940" y="1452641"/>
              <a:ext cx="168065" cy="116937"/>
            </a:xfrm>
            <a:custGeom>
              <a:avLst/>
              <a:gdLst/>
              <a:ahLst/>
              <a:cxnLst/>
              <a:rect l="l" t="t" r="r" b="b"/>
              <a:pathLst>
                <a:path w="7922" h="5512" extrusionOk="0">
                  <a:moveTo>
                    <a:pt x="3957" y="0"/>
                  </a:moveTo>
                  <a:cubicBezTo>
                    <a:pt x="3526" y="0"/>
                    <a:pt x="3068" y="117"/>
                    <a:pt x="2603" y="385"/>
                  </a:cubicBezTo>
                  <a:cubicBezTo>
                    <a:pt x="0" y="1866"/>
                    <a:pt x="1568" y="5511"/>
                    <a:pt x="3969" y="5511"/>
                  </a:cubicBezTo>
                  <a:cubicBezTo>
                    <a:pt x="4399" y="5511"/>
                    <a:pt x="4856" y="5394"/>
                    <a:pt x="5320" y="5127"/>
                  </a:cubicBezTo>
                  <a:cubicBezTo>
                    <a:pt x="7922" y="3636"/>
                    <a:pt x="6356" y="0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4510608" y="1867543"/>
              <a:ext cx="141271" cy="98480"/>
            </a:xfrm>
            <a:custGeom>
              <a:avLst/>
              <a:gdLst/>
              <a:ahLst/>
              <a:cxnLst/>
              <a:rect l="l" t="t" r="r" b="b"/>
              <a:pathLst>
                <a:path w="6659" h="4642" extrusionOk="0">
                  <a:moveTo>
                    <a:pt x="3314" y="1"/>
                  </a:moveTo>
                  <a:cubicBezTo>
                    <a:pt x="2954" y="1"/>
                    <a:pt x="2572" y="98"/>
                    <a:pt x="2183" y="320"/>
                  </a:cubicBezTo>
                  <a:cubicBezTo>
                    <a:pt x="1" y="1576"/>
                    <a:pt x="1322" y="4642"/>
                    <a:pt x="3344" y="4642"/>
                  </a:cubicBezTo>
                  <a:cubicBezTo>
                    <a:pt x="3704" y="4642"/>
                    <a:pt x="4087" y="4544"/>
                    <a:pt x="4475" y="4322"/>
                  </a:cubicBezTo>
                  <a:cubicBezTo>
                    <a:pt x="6658" y="3066"/>
                    <a:pt x="5336" y="1"/>
                    <a:pt x="3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4484874" y="2147835"/>
              <a:ext cx="106224" cy="74104"/>
            </a:xfrm>
            <a:custGeom>
              <a:avLst/>
              <a:gdLst/>
              <a:ahLst/>
              <a:cxnLst/>
              <a:rect l="l" t="t" r="r" b="b"/>
              <a:pathLst>
                <a:path w="5007" h="3493" extrusionOk="0">
                  <a:moveTo>
                    <a:pt x="2496" y="0"/>
                  </a:moveTo>
                  <a:cubicBezTo>
                    <a:pt x="2223" y="0"/>
                    <a:pt x="1933" y="75"/>
                    <a:pt x="1637" y="244"/>
                  </a:cubicBezTo>
                  <a:cubicBezTo>
                    <a:pt x="1" y="1192"/>
                    <a:pt x="994" y="3493"/>
                    <a:pt x="2518" y="3493"/>
                  </a:cubicBezTo>
                  <a:cubicBezTo>
                    <a:pt x="2790" y="3493"/>
                    <a:pt x="3079" y="3419"/>
                    <a:pt x="3372" y="3253"/>
                  </a:cubicBezTo>
                  <a:cubicBezTo>
                    <a:pt x="5007" y="2307"/>
                    <a:pt x="4018" y="0"/>
                    <a:pt x="2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5280351" y="2576017"/>
              <a:ext cx="102532" cy="71388"/>
            </a:xfrm>
            <a:custGeom>
              <a:avLst/>
              <a:gdLst/>
              <a:ahLst/>
              <a:cxnLst/>
              <a:rect l="l" t="t" r="r" b="b"/>
              <a:pathLst>
                <a:path w="4833" h="3365" extrusionOk="0">
                  <a:moveTo>
                    <a:pt x="2407" y="0"/>
                  </a:moveTo>
                  <a:cubicBezTo>
                    <a:pt x="2146" y="0"/>
                    <a:pt x="1868" y="71"/>
                    <a:pt x="1585" y="232"/>
                  </a:cubicBezTo>
                  <a:cubicBezTo>
                    <a:pt x="1" y="1149"/>
                    <a:pt x="956" y="3365"/>
                    <a:pt x="2422" y="3365"/>
                  </a:cubicBezTo>
                  <a:cubicBezTo>
                    <a:pt x="2685" y="3365"/>
                    <a:pt x="2963" y="3294"/>
                    <a:pt x="3247" y="3132"/>
                  </a:cubicBezTo>
                  <a:cubicBezTo>
                    <a:pt x="4832" y="2226"/>
                    <a:pt x="3875" y="0"/>
                    <a:pt x="2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67"/>
          <p:cNvSpPr txBox="1">
            <a:spLocks noGrp="1"/>
          </p:cNvSpPr>
          <p:nvPr>
            <p:ph type="title"/>
          </p:nvPr>
        </p:nvSpPr>
        <p:spPr>
          <a:xfrm>
            <a:off x="623750" y="453625"/>
            <a:ext cx="4798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Introducerea </a:t>
            </a:r>
            <a:r>
              <a:rPr lang="ro-RO" sz="2000" dirty="0"/>
              <a:t>ș</a:t>
            </a:r>
            <a:r>
              <a:rPr lang="en" sz="2000" dirty="0"/>
              <a:t>i descrierea proiectului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1406" name="Google Shape;1406;p67"/>
          <p:cNvSpPr txBox="1">
            <a:spLocks noGrp="1"/>
          </p:cNvSpPr>
          <p:nvPr>
            <p:ph type="subTitle" idx="2"/>
          </p:nvPr>
        </p:nvSpPr>
        <p:spPr>
          <a:xfrm>
            <a:off x="630300" y="2034275"/>
            <a:ext cx="5140580" cy="2254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-RO" dirty="0">
                <a:solidFill>
                  <a:schemeClr val="hlink"/>
                </a:solidFill>
                <a:uFill>
                  <a:noFill/>
                </a:uFill>
              </a:rPr>
              <a:t>În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ro-RO" dirty="0">
                <a:solidFill>
                  <a:schemeClr val="hlink"/>
                </a:solidFill>
                <a:uFill>
                  <a:noFill/>
                </a:uFill>
              </a:rPr>
              <a:t>contextul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ro-RO" b="1" dirty="0">
                <a:solidFill>
                  <a:schemeClr val="hlink"/>
                </a:solidFill>
                <a:uFill>
                  <a:noFill/>
                </a:uFill>
              </a:rPr>
              <a:t>urbanizării</a:t>
            </a:r>
            <a:r>
              <a:rPr lang="en-US" b="1" dirty="0">
                <a:solidFill>
                  <a:schemeClr val="hlink"/>
                </a:solidFill>
                <a:uFill>
                  <a:noFill/>
                </a:uFill>
              </a:rPr>
              <a:t> accelerate 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și al creșterii popularității mijloacelor de transport </a:t>
            </a:r>
            <a:r>
              <a:rPr lang="en-US" b="1" dirty="0">
                <a:solidFill>
                  <a:schemeClr val="hlink"/>
                </a:solidFill>
                <a:uFill>
                  <a:noFill/>
                </a:uFill>
              </a:rPr>
              <a:t>ecologice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[1][2], </a:t>
            </a:r>
            <a:r>
              <a:rPr lang="en-US" b="1" dirty="0">
                <a:solidFill>
                  <a:schemeClr val="hlink"/>
                </a:solidFill>
                <a:uFill>
                  <a:noFill/>
                </a:uFill>
              </a:rPr>
              <a:t>gestionarea eficientă a spațiilor urbane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 devine o provocare majoră.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Proiectul de licență își propune să abordeze această provocare prin dezvoltarea unui sistem</a:t>
            </a:r>
            <a:r>
              <a:rPr lang="ro-RO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care să </a:t>
            </a:r>
            <a:r>
              <a:rPr lang="ro-RO" dirty="0">
                <a:solidFill>
                  <a:schemeClr val="hlink"/>
                </a:solidFill>
                <a:uFill>
                  <a:noFill/>
                </a:uFill>
              </a:rPr>
              <a:t>medieze interacțiunea dintre utilizatori și scuterele electrice și să 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clasifice modul în care </a:t>
            </a:r>
            <a:r>
              <a:rPr lang="ro-RO" dirty="0">
                <a:solidFill>
                  <a:schemeClr val="hlink"/>
                </a:solidFill>
                <a:uFill>
                  <a:noFill/>
                </a:uFill>
              </a:rPr>
              <a:t>acestea 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sunt parcate, </a:t>
            </a:r>
            <a:r>
              <a:rPr lang="en-US" b="1" dirty="0">
                <a:solidFill>
                  <a:schemeClr val="hlink"/>
                </a:solidFill>
                <a:uFill>
                  <a:noFill/>
                </a:uFill>
              </a:rPr>
              <a:t>utilizând tehnici de învățare profund</a:t>
            </a:r>
            <a:r>
              <a:rPr lang="ro-RO" b="1" dirty="0">
                <a:solidFill>
                  <a:schemeClr val="hlink"/>
                </a:solidFill>
                <a:uFill>
                  <a:noFill/>
                </a:uFill>
              </a:rPr>
              <a:t>ă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790F9-0270-9CA0-E4B8-C532F1FF5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211" y="1979370"/>
            <a:ext cx="2364489" cy="2364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116724-7C45-95A2-F705-E218411BA6B3}"/>
              </a:ext>
            </a:extLst>
          </p:cNvPr>
          <p:cNvSpPr txBox="1"/>
          <p:nvPr/>
        </p:nvSpPr>
        <p:spPr>
          <a:xfrm>
            <a:off x="630300" y="4412876"/>
            <a:ext cx="51984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[1] Bolt, “Building greener, connected cities with affordable e-scooters” 2020.</a:t>
            </a:r>
          </a:p>
          <a:p>
            <a:r>
              <a:rPr lang="en-US" sz="1000" dirty="0"/>
              <a:t>[2] “Electric scooters market” [Online]. Available: https://www.precedenceresearch.com/electric-scooters-market</a:t>
            </a:r>
            <a:endParaRPr lang="ro-RO" sz="1000" dirty="0"/>
          </a:p>
        </p:txBody>
      </p:sp>
    </p:spTree>
    <p:extLst>
      <p:ext uri="{BB962C8B-B14F-4D97-AF65-F5344CB8AC3E}">
        <p14:creationId xmlns:p14="http://schemas.microsoft.com/office/powerpoint/2010/main" val="343042024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2"/>
          <p:cNvPicPr preferRelativeResize="0"/>
          <p:nvPr/>
        </p:nvPicPr>
        <p:blipFill rotWithShape="1">
          <a:blip r:embed="rId3">
            <a:alphaModFix/>
          </a:blip>
          <a:srcRect l="32196" r="7858"/>
          <a:stretch/>
        </p:blipFill>
        <p:spPr>
          <a:xfrm>
            <a:off x="3711375" y="0"/>
            <a:ext cx="5480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2"/>
          <p:cNvSpPr txBox="1">
            <a:spLocks noGrp="1"/>
          </p:cNvSpPr>
          <p:nvPr>
            <p:ph type="title"/>
          </p:nvPr>
        </p:nvSpPr>
        <p:spPr>
          <a:xfrm>
            <a:off x="624050" y="2496300"/>
            <a:ext cx="2592900" cy="15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Obiectivele </a:t>
            </a:r>
            <a:r>
              <a:rPr lang="ro-RO" sz="2400" dirty="0"/>
              <a:t>ș</a:t>
            </a:r>
            <a:r>
              <a:rPr lang="en" sz="2400" dirty="0"/>
              <a:t>i scopul proiectului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93" name="Google Shape;493;p42"/>
          <p:cNvSpPr txBox="1">
            <a:spLocks noGrp="1"/>
          </p:cNvSpPr>
          <p:nvPr>
            <p:ph type="title" idx="2"/>
          </p:nvPr>
        </p:nvSpPr>
        <p:spPr>
          <a:xfrm>
            <a:off x="624049" y="403050"/>
            <a:ext cx="2120551" cy="1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495" name="Google Shape;495;p42"/>
          <p:cNvSpPr/>
          <p:nvPr/>
        </p:nvSpPr>
        <p:spPr>
          <a:xfrm>
            <a:off x="3338994" y="2951321"/>
            <a:ext cx="4265698" cy="3175135"/>
          </a:xfrm>
          <a:custGeom>
            <a:avLst/>
            <a:gdLst/>
            <a:ahLst/>
            <a:cxnLst/>
            <a:rect l="l" t="t" r="r" b="b"/>
            <a:pathLst>
              <a:path w="56548" h="42091" extrusionOk="0">
                <a:moveTo>
                  <a:pt x="31925" y="1"/>
                </a:moveTo>
                <a:cubicBezTo>
                  <a:pt x="28686" y="1"/>
                  <a:pt x="25435" y="437"/>
                  <a:pt x="22282" y="1153"/>
                </a:cubicBezTo>
                <a:cubicBezTo>
                  <a:pt x="14203" y="3009"/>
                  <a:pt x="6574" y="6757"/>
                  <a:pt x="157" y="12021"/>
                </a:cubicBezTo>
                <a:cubicBezTo>
                  <a:pt x="24" y="12130"/>
                  <a:pt x="0" y="12337"/>
                  <a:pt x="122" y="12470"/>
                </a:cubicBezTo>
                <a:cubicBezTo>
                  <a:pt x="182" y="12551"/>
                  <a:pt x="274" y="12591"/>
                  <a:pt x="366" y="12591"/>
                </a:cubicBezTo>
                <a:cubicBezTo>
                  <a:pt x="439" y="12591"/>
                  <a:pt x="511" y="12566"/>
                  <a:pt x="570" y="12518"/>
                </a:cubicBezTo>
                <a:cubicBezTo>
                  <a:pt x="6901" y="7327"/>
                  <a:pt x="14446" y="3615"/>
                  <a:pt x="22427" y="1784"/>
                </a:cubicBezTo>
                <a:cubicBezTo>
                  <a:pt x="25532" y="1081"/>
                  <a:pt x="28747" y="656"/>
                  <a:pt x="31925" y="656"/>
                </a:cubicBezTo>
                <a:cubicBezTo>
                  <a:pt x="35370" y="656"/>
                  <a:pt x="38790" y="1153"/>
                  <a:pt x="42017" y="2305"/>
                </a:cubicBezTo>
                <a:cubicBezTo>
                  <a:pt x="45109" y="3421"/>
                  <a:pt x="48020" y="5216"/>
                  <a:pt x="50362" y="7533"/>
                </a:cubicBezTo>
                <a:cubicBezTo>
                  <a:pt x="51526" y="8685"/>
                  <a:pt x="52557" y="9971"/>
                  <a:pt x="53406" y="11366"/>
                </a:cubicBezTo>
                <a:cubicBezTo>
                  <a:pt x="54243" y="12749"/>
                  <a:pt x="54898" y="14253"/>
                  <a:pt x="55322" y="15830"/>
                </a:cubicBezTo>
                <a:cubicBezTo>
                  <a:pt x="55711" y="17273"/>
                  <a:pt x="55893" y="18753"/>
                  <a:pt x="55893" y="20233"/>
                </a:cubicBezTo>
                <a:cubicBezTo>
                  <a:pt x="55893" y="22380"/>
                  <a:pt x="55516" y="24515"/>
                  <a:pt x="54801" y="26553"/>
                </a:cubicBezTo>
                <a:cubicBezTo>
                  <a:pt x="54085" y="28590"/>
                  <a:pt x="53042" y="30518"/>
                  <a:pt x="51732" y="32229"/>
                </a:cubicBezTo>
                <a:cubicBezTo>
                  <a:pt x="49961" y="34521"/>
                  <a:pt x="47718" y="36426"/>
                  <a:pt x="45206" y="37906"/>
                </a:cubicBezTo>
                <a:cubicBezTo>
                  <a:pt x="42708" y="39373"/>
                  <a:pt x="39918" y="40429"/>
                  <a:pt x="37068" y="41011"/>
                </a:cubicBezTo>
                <a:cubicBezTo>
                  <a:pt x="35709" y="41278"/>
                  <a:pt x="34290" y="41435"/>
                  <a:pt x="32883" y="41435"/>
                </a:cubicBezTo>
                <a:cubicBezTo>
                  <a:pt x="31100" y="41435"/>
                  <a:pt x="29341" y="41192"/>
                  <a:pt x="27728" y="40623"/>
                </a:cubicBezTo>
                <a:cubicBezTo>
                  <a:pt x="26928" y="40332"/>
                  <a:pt x="26176" y="39968"/>
                  <a:pt x="25472" y="39519"/>
                </a:cubicBezTo>
                <a:cubicBezTo>
                  <a:pt x="24769" y="39058"/>
                  <a:pt x="24114" y="38524"/>
                  <a:pt x="23543" y="37882"/>
                </a:cubicBezTo>
                <a:cubicBezTo>
                  <a:pt x="23058" y="37335"/>
                  <a:pt x="22645" y="36741"/>
                  <a:pt x="22294" y="36111"/>
                </a:cubicBezTo>
                <a:cubicBezTo>
                  <a:pt x="21772" y="35165"/>
                  <a:pt x="21408" y="34133"/>
                  <a:pt x="21166" y="33054"/>
                </a:cubicBezTo>
                <a:cubicBezTo>
                  <a:pt x="20936" y="31974"/>
                  <a:pt x="20826" y="30846"/>
                  <a:pt x="20826" y="29706"/>
                </a:cubicBezTo>
                <a:cubicBezTo>
                  <a:pt x="20826" y="28359"/>
                  <a:pt x="20972" y="27001"/>
                  <a:pt x="21238" y="25704"/>
                </a:cubicBezTo>
                <a:cubicBezTo>
                  <a:pt x="21639" y="23641"/>
                  <a:pt x="22306" y="21604"/>
                  <a:pt x="23240" y="19723"/>
                </a:cubicBezTo>
                <a:cubicBezTo>
                  <a:pt x="24174" y="17844"/>
                  <a:pt x="25387" y="16121"/>
                  <a:pt x="26903" y="14690"/>
                </a:cubicBezTo>
                <a:cubicBezTo>
                  <a:pt x="28165" y="13477"/>
                  <a:pt x="29669" y="12482"/>
                  <a:pt x="31282" y="11790"/>
                </a:cubicBezTo>
                <a:cubicBezTo>
                  <a:pt x="32895" y="11100"/>
                  <a:pt x="34618" y="10723"/>
                  <a:pt x="36352" y="10723"/>
                </a:cubicBezTo>
                <a:cubicBezTo>
                  <a:pt x="37007" y="10723"/>
                  <a:pt x="37662" y="10772"/>
                  <a:pt x="38305" y="10893"/>
                </a:cubicBezTo>
                <a:cubicBezTo>
                  <a:pt x="39324" y="11075"/>
                  <a:pt x="40319" y="11415"/>
                  <a:pt x="41241" y="11887"/>
                </a:cubicBezTo>
                <a:cubicBezTo>
                  <a:pt x="42623" y="12604"/>
                  <a:pt x="43848" y="13622"/>
                  <a:pt x="44782" y="14847"/>
                </a:cubicBezTo>
                <a:cubicBezTo>
                  <a:pt x="45243" y="15454"/>
                  <a:pt x="45631" y="16121"/>
                  <a:pt x="45934" y="16812"/>
                </a:cubicBezTo>
                <a:cubicBezTo>
                  <a:pt x="46238" y="17516"/>
                  <a:pt x="46444" y="18243"/>
                  <a:pt x="46553" y="19008"/>
                </a:cubicBezTo>
                <a:cubicBezTo>
                  <a:pt x="46589" y="19323"/>
                  <a:pt x="46613" y="19650"/>
                  <a:pt x="46613" y="19966"/>
                </a:cubicBezTo>
                <a:cubicBezTo>
                  <a:pt x="46613" y="20912"/>
                  <a:pt x="46432" y="21846"/>
                  <a:pt x="46117" y="22731"/>
                </a:cubicBezTo>
                <a:cubicBezTo>
                  <a:pt x="45861" y="23399"/>
                  <a:pt x="45534" y="24041"/>
                  <a:pt x="45146" y="24623"/>
                </a:cubicBezTo>
                <a:cubicBezTo>
                  <a:pt x="44551" y="25497"/>
                  <a:pt x="43799" y="26261"/>
                  <a:pt x="42926" y="26831"/>
                </a:cubicBezTo>
                <a:cubicBezTo>
                  <a:pt x="42065" y="27402"/>
                  <a:pt x="41095" y="27790"/>
                  <a:pt x="40052" y="27911"/>
                </a:cubicBezTo>
                <a:cubicBezTo>
                  <a:pt x="39797" y="27947"/>
                  <a:pt x="39542" y="27960"/>
                  <a:pt x="39287" y="27960"/>
                </a:cubicBezTo>
                <a:cubicBezTo>
                  <a:pt x="38087" y="27960"/>
                  <a:pt x="36886" y="27632"/>
                  <a:pt x="35831" y="27038"/>
                </a:cubicBezTo>
                <a:cubicBezTo>
                  <a:pt x="35297" y="26747"/>
                  <a:pt x="34799" y="26383"/>
                  <a:pt x="34363" y="25970"/>
                </a:cubicBezTo>
                <a:cubicBezTo>
                  <a:pt x="33926" y="25558"/>
                  <a:pt x="33550" y="25084"/>
                  <a:pt x="33235" y="24563"/>
                </a:cubicBezTo>
                <a:cubicBezTo>
                  <a:pt x="32920" y="24030"/>
                  <a:pt x="32677" y="23447"/>
                  <a:pt x="32519" y="22841"/>
                </a:cubicBezTo>
                <a:cubicBezTo>
                  <a:pt x="32362" y="22246"/>
                  <a:pt x="32276" y="21615"/>
                  <a:pt x="32276" y="20985"/>
                </a:cubicBezTo>
                <a:cubicBezTo>
                  <a:pt x="32276" y="20281"/>
                  <a:pt x="32373" y="19566"/>
                  <a:pt x="32580" y="18887"/>
                </a:cubicBezTo>
                <a:cubicBezTo>
                  <a:pt x="32786" y="18207"/>
                  <a:pt x="33089" y="17564"/>
                  <a:pt x="33502" y="16982"/>
                </a:cubicBezTo>
                <a:cubicBezTo>
                  <a:pt x="33599" y="16836"/>
                  <a:pt x="33562" y="16631"/>
                  <a:pt x="33416" y="16534"/>
                </a:cubicBezTo>
                <a:cubicBezTo>
                  <a:pt x="33359" y="16490"/>
                  <a:pt x="33292" y="16470"/>
                  <a:pt x="33227" y="16470"/>
                </a:cubicBezTo>
                <a:cubicBezTo>
                  <a:pt x="33126" y="16470"/>
                  <a:pt x="33027" y="16518"/>
                  <a:pt x="32968" y="16606"/>
                </a:cubicBezTo>
                <a:cubicBezTo>
                  <a:pt x="32519" y="17249"/>
                  <a:pt x="32192" y="17952"/>
                  <a:pt x="31961" y="18693"/>
                </a:cubicBezTo>
                <a:cubicBezTo>
                  <a:pt x="31743" y="19445"/>
                  <a:pt x="31634" y="20208"/>
                  <a:pt x="31634" y="20985"/>
                </a:cubicBezTo>
                <a:cubicBezTo>
                  <a:pt x="31634" y="21676"/>
                  <a:pt x="31718" y="22356"/>
                  <a:pt x="31888" y="23011"/>
                </a:cubicBezTo>
                <a:cubicBezTo>
                  <a:pt x="32071" y="23677"/>
                  <a:pt x="32325" y="24308"/>
                  <a:pt x="32689" y="24903"/>
                </a:cubicBezTo>
                <a:cubicBezTo>
                  <a:pt x="33028" y="25473"/>
                  <a:pt x="33441" y="25982"/>
                  <a:pt x="33926" y="26431"/>
                </a:cubicBezTo>
                <a:cubicBezTo>
                  <a:pt x="34642" y="27122"/>
                  <a:pt x="35491" y="27656"/>
                  <a:pt x="36400" y="28032"/>
                </a:cubicBezTo>
                <a:cubicBezTo>
                  <a:pt x="37322" y="28396"/>
                  <a:pt x="38305" y="28602"/>
                  <a:pt x="39287" y="28602"/>
                </a:cubicBezTo>
                <a:cubicBezTo>
                  <a:pt x="39567" y="28602"/>
                  <a:pt x="39845" y="28590"/>
                  <a:pt x="40125" y="28553"/>
                </a:cubicBezTo>
                <a:cubicBezTo>
                  <a:pt x="41155" y="28432"/>
                  <a:pt x="42114" y="28093"/>
                  <a:pt x="42975" y="27571"/>
                </a:cubicBezTo>
                <a:cubicBezTo>
                  <a:pt x="43618" y="27195"/>
                  <a:pt x="44200" y="26710"/>
                  <a:pt x="44721" y="26164"/>
                </a:cubicBezTo>
                <a:cubicBezTo>
                  <a:pt x="45510" y="25351"/>
                  <a:pt x="46141" y="24369"/>
                  <a:pt x="46577" y="23314"/>
                </a:cubicBezTo>
                <a:cubicBezTo>
                  <a:pt x="47014" y="22259"/>
                  <a:pt x="47257" y="21119"/>
                  <a:pt x="47257" y="19966"/>
                </a:cubicBezTo>
                <a:cubicBezTo>
                  <a:pt x="47257" y="19626"/>
                  <a:pt x="47232" y="19275"/>
                  <a:pt x="47196" y="18923"/>
                </a:cubicBezTo>
                <a:cubicBezTo>
                  <a:pt x="47038" y="17831"/>
                  <a:pt x="46686" y="16788"/>
                  <a:pt x="46177" y="15830"/>
                </a:cubicBezTo>
                <a:cubicBezTo>
                  <a:pt x="45413" y="14386"/>
                  <a:pt x="44285" y="13137"/>
                  <a:pt x="42939" y="12179"/>
                </a:cubicBezTo>
                <a:cubicBezTo>
                  <a:pt x="41604" y="11221"/>
                  <a:pt x="40052" y="10542"/>
                  <a:pt x="38426" y="10250"/>
                </a:cubicBezTo>
                <a:cubicBezTo>
                  <a:pt x="37735" y="10129"/>
                  <a:pt x="37044" y="10068"/>
                  <a:pt x="36352" y="10068"/>
                </a:cubicBezTo>
                <a:cubicBezTo>
                  <a:pt x="34521" y="10068"/>
                  <a:pt x="32713" y="10480"/>
                  <a:pt x="31027" y="11197"/>
                </a:cubicBezTo>
                <a:cubicBezTo>
                  <a:pt x="29341" y="11924"/>
                  <a:pt x="27777" y="12955"/>
                  <a:pt x="26454" y="14216"/>
                </a:cubicBezTo>
                <a:cubicBezTo>
                  <a:pt x="24877" y="15720"/>
                  <a:pt x="23628" y="17504"/>
                  <a:pt x="22658" y="19432"/>
                </a:cubicBezTo>
                <a:cubicBezTo>
                  <a:pt x="21699" y="21373"/>
                  <a:pt x="21020" y="23459"/>
                  <a:pt x="20596" y="25570"/>
                </a:cubicBezTo>
                <a:cubicBezTo>
                  <a:pt x="20329" y="26916"/>
                  <a:pt x="20184" y="28311"/>
                  <a:pt x="20184" y="29706"/>
                </a:cubicBezTo>
                <a:cubicBezTo>
                  <a:pt x="20184" y="31283"/>
                  <a:pt x="20378" y="32847"/>
                  <a:pt x="20839" y="34303"/>
                </a:cubicBezTo>
                <a:cubicBezTo>
                  <a:pt x="21069" y="35043"/>
                  <a:pt x="21360" y="35747"/>
                  <a:pt x="21724" y="36426"/>
                </a:cubicBezTo>
                <a:cubicBezTo>
                  <a:pt x="22100" y="37093"/>
                  <a:pt x="22537" y="37723"/>
                  <a:pt x="23058" y="38318"/>
                </a:cubicBezTo>
                <a:cubicBezTo>
                  <a:pt x="23677" y="38997"/>
                  <a:pt x="24368" y="39580"/>
                  <a:pt x="25120" y="40052"/>
                </a:cubicBezTo>
                <a:cubicBezTo>
                  <a:pt x="26236" y="40780"/>
                  <a:pt x="27497" y="41289"/>
                  <a:pt x="28807" y="41617"/>
                </a:cubicBezTo>
                <a:cubicBezTo>
                  <a:pt x="30130" y="41944"/>
                  <a:pt x="31500" y="42090"/>
                  <a:pt x="32883" y="42090"/>
                </a:cubicBezTo>
                <a:cubicBezTo>
                  <a:pt x="34338" y="42090"/>
                  <a:pt x="35806" y="41920"/>
                  <a:pt x="37201" y="41642"/>
                </a:cubicBezTo>
                <a:cubicBezTo>
                  <a:pt x="40125" y="41047"/>
                  <a:pt x="42963" y="39968"/>
                  <a:pt x="45534" y="38464"/>
                </a:cubicBezTo>
                <a:cubicBezTo>
                  <a:pt x="48117" y="36947"/>
                  <a:pt x="50410" y="34995"/>
                  <a:pt x="52241" y="32617"/>
                </a:cubicBezTo>
                <a:cubicBezTo>
                  <a:pt x="53600" y="30858"/>
                  <a:pt x="54680" y="28869"/>
                  <a:pt x="55408" y="26771"/>
                </a:cubicBezTo>
                <a:cubicBezTo>
                  <a:pt x="56147" y="24672"/>
                  <a:pt x="56548" y="22453"/>
                  <a:pt x="56548" y="20233"/>
                </a:cubicBezTo>
                <a:cubicBezTo>
                  <a:pt x="56548" y="18693"/>
                  <a:pt x="56354" y="17164"/>
                  <a:pt x="55953" y="15660"/>
                </a:cubicBezTo>
                <a:cubicBezTo>
                  <a:pt x="55505" y="14022"/>
                  <a:pt x="54826" y="12470"/>
                  <a:pt x="53952" y="11027"/>
                </a:cubicBezTo>
                <a:cubicBezTo>
                  <a:pt x="52654" y="8868"/>
                  <a:pt x="50907" y="6963"/>
                  <a:pt x="48906" y="5386"/>
                </a:cubicBezTo>
                <a:cubicBezTo>
                  <a:pt x="46893" y="3809"/>
                  <a:pt x="44624" y="2560"/>
                  <a:pt x="42235" y="1699"/>
                </a:cubicBezTo>
                <a:cubicBezTo>
                  <a:pt x="38923" y="510"/>
                  <a:pt x="35430" y="1"/>
                  <a:pt x="319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96" name="Google Shape;496;p42"/>
          <p:cNvGrpSpPr/>
          <p:nvPr/>
        </p:nvGrpSpPr>
        <p:grpSpPr>
          <a:xfrm>
            <a:off x="2880590" y="1238028"/>
            <a:ext cx="1279646" cy="1194765"/>
            <a:chOff x="4439940" y="1452641"/>
            <a:chExt cx="1279646" cy="1194765"/>
          </a:xfrm>
        </p:grpSpPr>
        <p:sp>
          <p:nvSpPr>
            <p:cNvPr id="497" name="Google Shape;497;p42"/>
            <p:cNvSpPr/>
            <p:nvPr/>
          </p:nvSpPr>
          <p:spPr>
            <a:xfrm>
              <a:off x="5641261" y="2050607"/>
              <a:ext cx="78326" cy="54438"/>
            </a:xfrm>
            <a:custGeom>
              <a:avLst/>
              <a:gdLst/>
              <a:ahLst/>
              <a:cxnLst/>
              <a:rect l="l" t="t" r="r" b="b"/>
              <a:pathLst>
                <a:path w="3692" h="2566" extrusionOk="0">
                  <a:moveTo>
                    <a:pt x="1849" y="1"/>
                  </a:moveTo>
                  <a:cubicBezTo>
                    <a:pt x="1647" y="1"/>
                    <a:pt x="1433" y="56"/>
                    <a:pt x="1215" y="181"/>
                  </a:cubicBezTo>
                  <a:cubicBezTo>
                    <a:pt x="0" y="871"/>
                    <a:pt x="734" y="2566"/>
                    <a:pt x="1858" y="2566"/>
                  </a:cubicBezTo>
                  <a:cubicBezTo>
                    <a:pt x="2059" y="2566"/>
                    <a:pt x="2272" y="2512"/>
                    <a:pt x="2488" y="2389"/>
                  </a:cubicBezTo>
                  <a:cubicBezTo>
                    <a:pt x="3691" y="1701"/>
                    <a:pt x="2969" y="1"/>
                    <a:pt x="1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5068032" y="1474004"/>
              <a:ext cx="84054" cy="58617"/>
            </a:xfrm>
            <a:custGeom>
              <a:avLst/>
              <a:gdLst/>
              <a:ahLst/>
              <a:cxnLst/>
              <a:rect l="l" t="t" r="r" b="b"/>
              <a:pathLst>
                <a:path w="3962" h="2763" extrusionOk="0">
                  <a:moveTo>
                    <a:pt x="1967" y="1"/>
                  </a:moveTo>
                  <a:cubicBezTo>
                    <a:pt x="1753" y="1"/>
                    <a:pt x="1526" y="58"/>
                    <a:pt x="1295" y="190"/>
                  </a:cubicBezTo>
                  <a:cubicBezTo>
                    <a:pt x="0" y="941"/>
                    <a:pt x="778" y="2762"/>
                    <a:pt x="1975" y="2762"/>
                  </a:cubicBezTo>
                  <a:cubicBezTo>
                    <a:pt x="2191" y="2762"/>
                    <a:pt x="2420" y="2703"/>
                    <a:pt x="2653" y="2568"/>
                  </a:cubicBezTo>
                  <a:cubicBezTo>
                    <a:pt x="3962" y="1826"/>
                    <a:pt x="3171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5398498" y="2235029"/>
              <a:ext cx="159834" cy="111273"/>
            </a:xfrm>
            <a:custGeom>
              <a:avLst/>
              <a:gdLst/>
              <a:ahLst/>
              <a:cxnLst/>
              <a:rect l="l" t="t" r="r" b="b"/>
              <a:pathLst>
                <a:path w="7534" h="5245" extrusionOk="0">
                  <a:moveTo>
                    <a:pt x="3758" y="1"/>
                  </a:moveTo>
                  <a:cubicBezTo>
                    <a:pt x="3348" y="1"/>
                    <a:pt x="2912" y="112"/>
                    <a:pt x="2469" y="367"/>
                  </a:cubicBezTo>
                  <a:cubicBezTo>
                    <a:pt x="0" y="1777"/>
                    <a:pt x="1492" y="5245"/>
                    <a:pt x="3778" y="5245"/>
                  </a:cubicBezTo>
                  <a:cubicBezTo>
                    <a:pt x="4188" y="5245"/>
                    <a:pt x="4623" y="5134"/>
                    <a:pt x="5065" y="4879"/>
                  </a:cubicBezTo>
                  <a:cubicBezTo>
                    <a:pt x="7533" y="3460"/>
                    <a:pt x="6043" y="1"/>
                    <a:pt x="3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5130319" y="1982167"/>
              <a:ext cx="185907" cy="129666"/>
            </a:xfrm>
            <a:custGeom>
              <a:avLst/>
              <a:gdLst/>
              <a:ahLst/>
              <a:cxnLst/>
              <a:rect l="l" t="t" r="r" b="b"/>
              <a:pathLst>
                <a:path w="8763" h="6112" extrusionOk="0">
                  <a:moveTo>
                    <a:pt x="4365" y="0"/>
                  </a:moveTo>
                  <a:cubicBezTo>
                    <a:pt x="3889" y="0"/>
                    <a:pt x="3385" y="129"/>
                    <a:pt x="2871" y="423"/>
                  </a:cubicBezTo>
                  <a:cubicBezTo>
                    <a:pt x="1" y="2081"/>
                    <a:pt x="1730" y="6111"/>
                    <a:pt x="4394" y="6111"/>
                  </a:cubicBezTo>
                  <a:cubicBezTo>
                    <a:pt x="4870" y="6111"/>
                    <a:pt x="5377" y="5982"/>
                    <a:pt x="5892" y="5688"/>
                  </a:cubicBezTo>
                  <a:cubicBezTo>
                    <a:pt x="8762" y="4031"/>
                    <a:pt x="7025" y="0"/>
                    <a:pt x="4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4786678" y="1797109"/>
              <a:ext cx="113352" cy="78899"/>
            </a:xfrm>
            <a:custGeom>
              <a:avLst/>
              <a:gdLst/>
              <a:ahLst/>
              <a:cxnLst/>
              <a:rect l="l" t="t" r="r" b="b"/>
              <a:pathLst>
                <a:path w="5343" h="3719" extrusionOk="0">
                  <a:moveTo>
                    <a:pt x="2659" y="0"/>
                  </a:moveTo>
                  <a:cubicBezTo>
                    <a:pt x="2370" y="0"/>
                    <a:pt x="2062" y="78"/>
                    <a:pt x="1748" y="256"/>
                  </a:cubicBezTo>
                  <a:cubicBezTo>
                    <a:pt x="0" y="1264"/>
                    <a:pt x="1051" y="3718"/>
                    <a:pt x="2674" y="3718"/>
                  </a:cubicBezTo>
                  <a:cubicBezTo>
                    <a:pt x="2966" y="3718"/>
                    <a:pt x="3276" y="3639"/>
                    <a:pt x="3592" y="3458"/>
                  </a:cubicBezTo>
                  <a:cubicBezTo>
                    <a:pt x="5342" y="2459"/>
                    <a:pt x="4287" y="0"/>
                    <a:pt x="2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5433715" y="1641476"/>
              <a:ext cx="89145" cy="62202"/>
            </a:xfrm>
            <a:custGeom>
              <a:avLst/>
              <a:gdLst/>
              <a:ahLst/>
              <a:cxnLst/>
              <a:rect l="l" t="t" r="r" b="b"/>
              <a:pathLst>
                <a:path w="4202" h="2932" extrusionOk="0">
                  <a:moveTo>
                    <a:pt x="2097" y="1"/>
                  </a:moveTo>
                  <a:cubicBezTo>
                    <a:pt x="1868" y="1"/>
                    <a:pt x="1626" y="63"/>
                    <a:pt x="1379" y="205"/>
                  </a:cubicBezTo>
                  <a:cubicBezTo>
                    <a:pt x="1" y="997"/>
                    <a:pt x="829" y="2932"/>
                    <a:pt x="2104" y="2932"/>
                  </a:cubicBezTo>
                  <a:cubicBezTo>
                    <a:pt x="2333" y="2932"/>
                    <a:pt x="2576" y="2870"/>
                    <a:pt x="2823" y="2728"/>
                  </a:cubicBezTo>
                  <a:cubicBezTo>
                    <a:pt x="4201" y="1936"/>
                    <a:pt x="3372" y="1"/>
                    <a:pt x="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4743994" y="1569302"/>
              <a:ext cx="91628" cy="63730"/>
            </a:xfrm>
            <a:custGeom>
              <a:avLst/>
              <a:gdLst/>
              <a:ahLst/>
              <a:cxnLst/>
              <a:rect l="l" t="t" r="r" b="b"/>
              <a:pathLst>
                <a:path w="4319" h="3004" extrusionOk="0">
                  <a:moveTo>
                    <a:pt x="2156" y="1"/>
                  </a:moveTo>
                  <a:cubicBezTo>
                    <a:pt x="1921" y="1"/>
                    <a:pt x="1672" y="65"/>
                    <a:pt x="1420" y="210"/>
                  </a:cubicBezTo>
                  <a:cubicBezTo>
                    <a:pt x="0" y="1023"/>
                    <a:pt x="848" y="3004"/>
                    <a:pt x="2160" y="3004"/>
                  </a:cubicBezTo>
                  <a:cubicBezTo>
                    <a:pt x="2395" y="3004"/>
                    <a:pt x="2645" y="2940"/>
                    <a:pt x="2900" y="2794"/>
                  </a:cubicBezTo>
                  <a:cubicBezTo>
                    <a:pt x="4319" y="1982"/>
                    <a:pt x="3462" y="1"/>
                    <a:pt x="2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4749870" y="1965768"/>
              <a:ext cx="182576" cy="127184"/>
            </a:xfrm>
            <a:custGeom>
              <a:avLst/>
              <a:gdLst/>
              <a:ahLst/>
              <a:cxnLst/>
              <a:rect l="l" t="t" r="r" b="b"/>
              <a:pathLst>
                <a:path w="8606" h="5995" extrusionOk="0">
                  <a:moveTo>
                    <a:pt x="4299" y="1"/>
                  </a:moveTo>
                  <a:cubicBezTo>
                    <a:pt x="3831" y="1"/>
                    <a:pt x="3334" y="129"/>
                    <a:pt x="2828" y="420"/>
                  </a:cubicBezTo>
                  <a:cubicBezTo>
                    <a:pt x="1" y="2035"/>
                    <a:pt x="1698" y="5995"/>
                    <a:pt x="4312" y="5995"/>
                  </a:cubicBezTo>
                  <a:cubicBezTo>
                    <a:pt x="4781" y="5995"/>
                    <a:pt x="5280" y="5867"/>
                    <a:pt x="5788" y="5576"/>
                  </a:cubicBezTo>
                  <a:cubicBezTo>
                    <a:pt x="8606" y="3961"/>
                    <a:pt x="6907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5112859" y="2223361"/>
              <a:ext cx="141398" cy="98395"/>
            </a:xfrm>
            <a:custGeom>
              <a:avLst/>
              <a:gdLst/>
              <a:ahLst/>
              <a:cxnLst/>
              <a:rect l="l" t="t" r="r" b="b"/>
              <a:pathLst>
                <a:path w="6665" h="4638" extrusionOk="0">
                  <a:moveTo>
                    <a:pt x="3326" y="0"/>
                  </a:moveTo>
                  <a:cubicBezTo>
                    <a:pt x="2964" y="0"/>
                    <a:pt x="2580" y="99"/>
                    <a:pt x="2190" y="323"/>
                  </a:cubicBezTo>
                  <a:cubicBezTo>
                    <a:pt x="0" y="1578"/>
                    <a:pt x="1314" y="4637"/>
                    <a:pt x="3340" y="4637"/>
                  </a:cubicBezTo>
                  <a:cubicBezTo>
                    <a:pt x="3703" y="4637"/>
                    <a:pt x="4090" y="4539"/>
                    <a:pt x="4483" y="4313"/>
                  </a:cubicBezTo>
                  <a:cubicBezTo>
                    <a:pt x="6664" y="3069"/>
                    <a:pt x="5346" y="0"/>
                    <a:pt x="3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4994310" y="1681933"/>
              <a:ext cx="178015" cy="124150"/>
            </a:xfrm>
            <a:custGeom>
              <a:avLst/>
              <a:gdLst/>
              <a:ahLst/>
              <a:cxnLst/>
              <a:rect l="l" t="t" r="r" b="b"/>
              <a:pathLst>
                <a:path w="8391" h="5852" extrusionOk="0">
                  <a:moveTo>
                    <a:pt x="4188" y="0"/>
                  </a:moveTo>
                  <a:cubicBezTo>
                    <a:pt x="3733" y="0"/>
                    <a:pt x="3249" y="124"/>
                    <a:pt x="2756" y="408"/>
                  </a:cubicBezTo>
                  <a:cubicBezTo>
                    <a:pt x="1" y="1992"/>
                    <a:pt x="1656" y="5851"/>
                    <a:pt x="4205" y="5851"/>
                  </a:cubicBezTo>
                  <a:cubicBezTo>
                    <a:pt x="4662" y="5851"/>
                    <a:pt x="5148" y="5727"/>
                    <a:pt x="5643" y="5442"/>
                  </a:cubicBezTo>
                  <a:cubicBezTo>
                    <a:pt x="8390" y="3868"/>
                    <a:pt x="6731" y="0"/>
                    <a:pt x="4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4439940" y="1452641"/>
              <a:ext cx="168065" cy="116937"/>
            </a:xfrm>
            <a:custGeom>
              <a:avLst/>
              <a:gdLst/>
              <a:ahLst/>
              <a:cxnLst/>
              <a:rect l="l" t="t" r="r" b="b"/>
              <a:pathLst>
                <a:path w="7922" h="5512" extrusionOk="0">
                  <a:moveTo>
                    <a:pt x="3957" y="0"/>
                  </a:moveTo>
                  <a:cubicBezTo>
                    <a:pt x="3526" y="0"/>
                    <a:pt x="3068" y="117"/>
                    <a:pt x="2603" y="385"/>
                  </a:cubicBezTo>
                  <a:cubicBezTo>
                    <a:pt x="0" y="1866"/>
                    <a:pt x="1568" y="5511"/>
                    <a:pt x="3969" y="5511"/>
                  </a:cubicBezTo>
                  <a:cubicBezTo>
                    <a:pt x="4399" y="5511"/>
                    <a:pt x="4856" y="5394"/>
                    <a:pt x="5320" y="5127"/>
                  </a:cubicBezTo>
                  <a:cubicBezTo>
                    <a:pt x="7922" y="3636"/>
                    <a:pt x="6356" y="0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4510608" y="1867543"/>
              <a:ext cx="141271" cy="98480"/>
            </a:xfrm>
            <a:custGeom>
              <a:avLst/>
              <a:gdLst/>
              <a:ahLst/>
              <a:cxnLst/>
              <a:rect l="l" t="t" r="r" b="b"/>
              <a:pathLst>
                <a:path w="6659" h="4642" extrusionOk="0">
                  <a:moveTo>
                    <a:pt x="3314" y="1"/>
                  </a:moveTo>
                  <a:cubicBezTo>
                    <a:pt x="2954" y="1"/>
                    <a:pt x="2572" y="98"/>
                    <a:pt x="2183" y="320"/>
                  </a:cubicBezTo>
                  <a:cubicBezTo>
                    <a:pt x="1" y="1576"/>
                    <a:pt x="1322" y="4642"/>
                    <a:pt x="3344" y="4642"/>
                  </a:cubicBezTo>
                  <a:cubicBezTo>
                    <a:pt x="3704" y="4642"/>
                    <a:pt x="4087" y="4544"/>
                    <a:pt x="4475" y="4322"/>
                  </a:cubicBezTo>
                  <a:cubicBezTo>
                    <a:pt x="6658" y="3066"/>
                    <a:pt x="5336" y="1"/>
                    <a:pt x="3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4484874" y="2147835"/>
              <a:ext cx="106224" cy="74104"/>
            </a:xfrm>
            <a:custGeom>
              <a:avLst/>
              <a:gdLst/>
              <a:ahLst/>
              <a:cxnLst/>
              <a:rect l="l" t="t" r="r" b="b"/>
              <a:pathLst>
                <a:path w="5007" h="3493" extrusionOk="0">
                  <a:moveTo>
                    <a:pt x="2496" y="0"/>
                  </a:moveTo>
                  <a:cubicBezTo>
                    <a:pt x="2223" y="0"/>
                    <a:pt x="1933" y="75"/>
                    <a:pt x="1637" y="244"/>
                  </a:cubicBezTo>
                  <a:cubicBezTo>
                    <a:pt x="1" y="1192"/>
                    <a:pt x="994" y="3493"/>
                    <a:pt x="2518" y="3493"/>
                  </a:cubicBezTo>
                  <a:cubicBezTo>
                    <a:pt x="2790" y="3493"/>
                    <a:pt x="3079" y="3419"/>
                    <a:pt x="3372" y="3253"/>
                  </a:cubicBezTo>
                  <a:cubicBezTo>
                    <a:pt x="5007" y="2307"/>
                    <a:pt x="4018" y="0"/>
                    <a:pt x="2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5280351" y="2576017"/>
              <a:ext cx="102532" cy="71388"/>
            </a:xfrm>
            <a:custGeom>
              <a:avLst/>
              <a:gdLst/>
              <a:ahLst/>
              <a:cxnLst/>
              <a:rect l="l" t="t" r="r" b="b"/>
              <a:pathLst>
                <a:path w="4833" h="3365" extrusionOk="0">
                  <a:moveTo>
                    <a:pt x="2407" y="0"/>
                  </a:moveTo>
                  <a:cubicBezTo>
                    <a:pt x="2146" y="0"/>
                    <a:pt x="1868" y="71"/>
                    <a:pt x="1585" y="232"/>
                  </a:cubicBezTo>
                  <a:cubicBezTo>
                    <a:pt x="1" y="1149"/>
                    <a:pt x="956" y="3365"/>
                    <a:pt x="2422" y="3365"/>
                  </a:cubicBezTo>
                  <a:cubicBezTo>
                    <a:pt x="2685" y="3365"/>
                    <a:pt x="2963" y="3294"/>
                    <a:pt x="3247" y="3132"/>
                  </a:cubicBezTo>
                  <a:cubicBezTo>
                    <a:pt x="4832" y="2226"/>
                    <a:pt x="3875" y="0"/>
                    <a:pt x="2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5334096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67"/>
          <p:cNvSpPr txBox="1">
            <a:spLocks noGrp="1"/>
          </p:cNvSpPr>
          <p:nvPr>
            <p:ph type="title"/>
          </p:nvPr>
        </p:nvSpPr>
        <p:spPr>
          <a:xfrm>
            <a:off x="623750" y="453625"/>
            <a:ext cx="4798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Obiectivele </a:t>
            </a:r>
            <a:r>
              <a:rPr lang="ro-RO" sz="2000" dirty="0"/>
              <a:t>ș</a:t>
            </a:r>
            <a:r>
              <a:rPr lang="en" sz="2000" dirty="0"/>
              <a:t>i scopul proiectului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1406" name="Google Shape;1406;p67"/>
          <p:cNvSpPr txBox="1">
            <a:spLocks noGrp="1"/>
          </p:cNvSpPr>
          <p:nvPr>
            <p:ph type="subTitle" idx="2"/>
          </p:nvPr>
        </p:nvSpPr>
        <p:spPr>
          <a:xfrm>
            <a:off x="630300" y="1798054"/>
            <a:ext cx="6775800" cy="2751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Dezvoltarea unui</a:t>
            </a:r>
            <a:r>
              <a:rPr lang="en-US" b="1" dirty="0">
                <a:solidFill>
                  <a:schemeClr val="hlink"/>
                </a:solidFill>
                <a:uFill>
                  <a:noFill/>
                </a:uFill>
              </a:rPr>
              <a:t> model de </a:t>
            </a:r>
            <a:r>
              <a:rPr lang="ro-RO" b="1" dirty="0">
                <a:solidFill>
                  <a:schemeClr val="hlink"/>
                </a:solidFill>
                <a:uFill>
                  <a:noFill/>
                </a:uFill>
              </a:rPr>
              <a:t>învățare</a:t>
            </a:r>
            <a:r>
              <a:rPr lang="en-US" b="1" dirty="0">
                <a:solidFill>
                  <a:schemeClr val="hlink"/>
                </a:solidFill>
                <a:uFill>
                  <a:noFill/>
                </a:uFill>
              </a:rPr>
              <a:t> profund</a:t>
            </a:r>
            <a:r>
              <a:rPr lang="ro-RO" b="1" dirty="0">
                <a:solidFill>
                  <a:schemeClr val="hlink"/>
                </a:solidFill>
                <a:uFill>
                  <a:noFill/>
                </a:uFill>
              </a:rPr>
              <a:t>ă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[3]</a:t>
            </a:r>
            <a:r>
              <a:rPr lang="ro-RO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capabil să analizeze imaginile cu scutere electrice și </a:t>
            </a:r>
            <a:r>
              <a:rPr lang="en-US" b="1" dirty="0">
                <a:solidFill>
                  <a:schemeClr val="hlink"/>
                </a:solidFill>
                <a:uFill>
                  <a:noFill/>
                </a:uFill>
              </a:rPr>
              <a:t>să clasifice starea lor de parcare;</a:t>
            </a:r>
            <a:endParaRPr lang="ro-RO" dirty="0">
              <a:solidFill>
                <a:schemeClr val="hlink"/>
              </a:solidFill>
              <a:uFill>
                <a:noFill/>
              </a:u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>
                <a:solidFill>
                  <a:schemeClr val="hlink"/>
                </a:solidFill>
                <a:uFill>
                  <a:noFill/>
                </a:uFill>
              </a:rPr>
              <a:t>Preprocesarea și augmentarea 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unui set de date </a:t>
            </a:r>
            <a:r>
              <a:rPr lang="ro-RO" dirty="0">
                <a:solidFill>
                  <a:schemeClr val="hlink"/>
                </a:solidFill>
                <a:uFill>
                  <a:noFill/>
                </a:uFill>
              </a:rPr>
              <a:t>propriu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;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>
                <a:solidFill>
                  <a:schemeClr val="hlink"/>
                </a:solidFill>
                <a:uFill>
                  <a:noFill/>
                </a:uFill>
              </a:rPr>
              <a:t>A</a:t>
            </a:r>
            <a:r>
              <a:rPr lang="ro-RO" b="1" dirty="0">
                <a:solidFill>
                  <a:schemeClr val="hlink"/>
                </a:solidFill>
                <a:uFill>
                  <a:noFill/>
                </a:uFill>
              </a:rPr>
              <a:t>justarea modelului </a:t>
            </a:r>
            <a:r>
              <a:rPr lang="ro-RO" dirty="0">
                <a:solidFill>
                  <a:schemeClr val="hlink"/>
                </a:solidFill>
                <a:uFill>
                  <a:noFill/>
                </a:uFill>
              </a:rPr>
              <a:t>pre-antrenat</a:t>
            </a:r>
            <a:endParaRPr lang="en-US" dirty="0">
              <a:solidFill>
                <a:schemeClr val="hlink"/>
              </a:solidFill>
              <a:uFill>
                <a:noFill/>
              </a:u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>
                <a:solidFill>
                  <a:schemeClr val="hlink"/>
                </a:solidFill>
                <a:uFill>
                  <a:noFill/>
                </a:uFill>
              </a:rPr>
              <a:t>D</a:t>
            </a:r>
            <a:r>
              <a:rPr lang="ro-RO" b="1" dirty="0">
                <a:solidFill>
                  <a:schemeClr val="hlink"/>
                </a:solidFill>
                <a:uFill>
                  <a:noFill/>
                </a:uFill>
              </a:rPr>
              <a:t>ezvoltarea a</a:t>
            </a:r>
            <a:r>
              <a:rPr lang="en-US" b="1" dirty="0">
                <a:solidFill>
                  <a:schemeClr val="hlink"/>
                </a:solidFill>
                <a:uFill>
                  <a:noFill/>
                </a:uFill>
              </a:rPr>
              <a:t>plica</a:t>
            </a:r>
            <a:r>
              <a:rPr lang="ro-RO" b="1" dirty="0">
                <a:solidFill>
                  <a:schemeClr val="hlink"/>
                </a:solidFill>
                <a:uFill>
                  <a:noFill/>
                </a:uFill>
              </a:rPr>
              <a:t>ției </a:t>
            </a:r>
            <a:r>
              <a:rPr lang="en-US" b="1" dirty="0">
                <a:solidFill>
                  <a:schemeClr val="hlink"/>
                </a:solidFill>
                <a:uFill>
                  <a:noFill/>
                </a:uFill>
              </a:rPr>
              <a:t>web 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pentru interacțiunea cu utilizatorii, unde aceștia pot încărca imagini și primi evaluări ale stării de parcare.</a:t>
            </a:r>
            <a:endParaRPr lang="ro-RO" dirty="0">
              <a:solidFill>
                <a:schemeClr val="hlink"/>
              </a:solidFill>
              <a:uFill>
                <a:noFill/>
              </a:uFill>
            </a:endParaRPr>
          </a:p>
          <a:p>
            <a:pPr lvl="1" algn="l">
              <a:buChar char="●"/>
            </a:pPr>
            <a:endParaRPr lang="ro-RO" dirty="0">
              <a:solidFill>
                <a:schemeClr val="hlink"/>
              </a:solidFill>
              <a:uFill>
                <a:noFill/>
              </a:uFill>
            </a:endParaRPr>
          </a:p>
          <a:p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Scopul este de a determina dacă scuterele sunt parcate corespunzător</a:t>
            </a:r>
            <a:r>
              <a:rPr lang="ro-RO" dirty="0">
                <a:solidFill>
                  <a:schemeClr val="hlink"/>
                </a:solidFill>
                <a:uFill>
                  <a:noFill/>
                </a:uFill>
              </a:rPr>
              <a:t> cu metrici de performanță precum </a:t>
            </a:r>
            <a:r>
              <a:rPr lang="ro-RO" b="1" dirty="0">
                <a:solidFill>
                  <a:schemeClr val="hlink"/>
                </a:solidFill>
                <a:uFill>
                  <a:noFill/>
                </a:uFill>
              </a:rPr>
              <a:t>acuratețe</a:t>
            </a:r>
            <a:r>
              <a:rPr lang="ro-RO" dirty="0">
                <a:solidFill>
                  <a:schemeClr val="hlink"/>
                </a:solidFill>
                <a:uFill>
                  <a:noFill/>
                </a:uFill>
              </a:rPr>
              <a:t>, </a:t>
            </a:r>
            <a:r>
              <a:rPr lang="ro-RO" b="1" dirty="0">
                <a:solidFill>
                  <a:schemeClr val="hlink"/>
                </a:solidFill>
                <a:uFill>
                  <a:noFill/>
                </a:uFill>
              </a:rPr>
              <a:t>precizie</a:t>
            </a:r>
            <a:r>
              <a:rPr lang="ro-RO" dirty="0">
                <a:solidFill>
                  <a:schemeClr val="hlink"/>
                </a:solidFill>
                <a:uFill>
                  <a:noFill/>
                </a:uFill>
              </a:rPr>
              <a:t>, </a:t>
            </a:r>
            <a:r>
              <a:rPr lang="ro-RO" b="1" i="1" dirty="0">
                <a:solidFill>
                  <a:schemeClr val="hlink"/>
                </a:solidFill>
                <a:uFill>
                  <a:noFill/>
                </a:uFill>
              </a:rPr>
              <a:t>recall</a:t>
            </a:r>
            <a:r>
              <a:rPr lang="ro-RO" i="1" dirty="0">
                <a:solidFill>
                  <a:schemeClr val="hlink"/>
                </a:solidFill>
                <a:uFill>
                  <a:noFill/>
                </a:uFill>
              </a:rPr>
              <a:t> și</a:t>
            </a:r>
            <a:r>
              <a:rPr lang="ro-RO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ro-RO" b="1" dirty="0">
                <a:solidFill>
                  <a:schemeClr val="hlink"/>
                </a:solidFill>
                <a:uFill>
                  <a:noFill/>
                </a:uFill>
              </a:rPr>
              <a:t>scor </a:t>
            </a:r>
            <a:r>
              <a:rPr lang="ro-RO" b="1" i="1" dirty="0">
                <a:solidFill>
                  <a:schemeClr val="hlink"/>
                </a:solidFill>
                <a:uFill>
                  <a:noFill/>
                </a:uFill>
              </a:rPr>
              <a:t>F1</a:t>
            </a:r>
            <a:r>
              <a:rPr lang="ro-RO" b="1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ro-RO" dirty="0">
                <a:solidFill>
                  <a:schemeClr val="hlink"/>
                </a:solidFill>
                <a:uFill>
                  <a:noFill/>
                </a:uFill>
              </a:rPr>
              <a:t>de peste </a:t>
            </a:r>
            <a:r>
              <a:rPr lang="ro-RO" b="1" dirty="0">
                <a:solidFill>
                  <a:schemeClr val="hlink"/>
                </a:solidFill>
                <a:uFill>
                  <a:noFill/>
                </a:uFill>
              </a:rPr>
              <a:t>80%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, contribuind astfel la optimizarea spațiilor urbane și la reducerea obstrucțiilor pe trotuare.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685804-20D0-3C84-BAC4-F330D5214C71}"/>
              </a:ext>
            </a:extLst>
          </p:cNvPr>
          <p:cNvSpPr txBox="1"/>
          <p:nvPr/>
        </p:nvSpPr>
        <p:spPr>
          <a:xfrm>
            <a:off x="630300" y="4549139"/>
            <a:ext cx="5941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[3] P. W. Code, “Squeezenet” [Online]. Available: https://paperswithcode.com/method/squeezenet</a:t>
            </a:r>
            <a:endParaRPr lang="ro-RO" sz="1000" dirty="0"/>
          </a:p>
        </p:txBody>
      </p:sp>
    </p:spTree>
    <p:extLst>
      <p:ext uri="{BB962C8B-B14F-4D97-AF65-F5344CB8AC3E}">
        <p14:creationId xmlns:p14="http://schemas.microsoft.com/office/powerpoint/2010/main" val="736978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2"/>
          <p:cNvPicPr preferRelativeResize="0"/>
          <p:nvPr/>
        </p:nvPicPr>
        <p:blipFill rotWithShape="1">
          <a:blip r:embed="rId3">
            <a:alphaModFix/>
          </a:blip>
          <a:srcRect l="32196" r="7858"/>
          <a:stretch/>
        </p:blipFill>
        <p:spPr>
          <a:xfrm>
            <a:off x="3711375" y="0"/>
            <a:ext cx="5480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2"/>
          <p:cNvSpPr txBox="1">
            <a:spLocks noGrp="1"/>
          </p:cNvSpPr>
          <p:nvPr>
            <p:ph type="title"/>
          </p:nvPr>
        </p:nvSpPr>
        <p:spPr>
          <a:xfrm>
            <a:off x="624050" y="2496300"/>
            <a:ext cx="2592900" cy="15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Solutia propusă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93" name="Google Shape;493;p42"/>
          <p:cNvSpPr txBox="1">
            <a:spLocks noGrp="1"/>
          </p:cNvSpPr>
          <p:nvPr>
            <p:ph type="title" idx="2"/>
          </p:nvPr>
        </p:nvSpPr>
        <p:spPr>
          <a:xfrm>
            <a:off x="624049" y="403050"/>
            <a:ext cx="2120551" cy="1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495" name="Google Shape;495;p42"/>
          <p:cNvSpPr/>
          <p:nvPr/>
        </p:nvSpPr>
        <p:spPr>
          <a:xfrm>
            <a:off x="3338994" y="2951321"/>
            <a:ext cx="4265698" cy="3175135"/>
          </a:xfrm>
          <a:custGeom>
            <a:avLst/>
            <a:gdLst/>
            <a:ahLst/>
            <a:cxnLst/>
            <a:rect l="l" t="t" r="r" b="b"/>
            <a:pathLst>
              <a:path w="56548" h="42091" extrusionOk="0">
                <a:moveTo>
                  <a:pt x="31925" y="1"/>
                </a:moveTo>
                <a:cubicBezTo>
                  <a:pt x="28686" y="1"/>
                  <a:pt x="25435" y="437"/>
                  <a:pt x="22282" y="1153"/>
                </a:cubicBezTo>
                <a:cubicBezTo>
                  <a:pt x="14203" y="3009"/>
                  <a:pt x="6574" y="6757"/>
                  <a:pt x="157" y="12021"/>
                </a:cubicBezTo>
                <a:cubicBezTo>
                  <a:pt x="24" y="12130"/>
                  <a:pt x="0" y="12337"/>
                  <a:pt x="122" y="12470"/>
                </a:cubicBezTo>
                <a:cubicBezTo>
                  <a:pt x="182" y="12551"/>
                  <a:pt x="274" y="12591"/>
                  <a:pt x="366" y="12591"/>
                </a:cubicBezTo>
                <a:cubicBezTo>
                  <a:pt x="439" y="12591"/>
                  <a:pt x="511" y="12566"/>
                  <a:pt x="570" y="12518"/>
                </a:cubicBezTo>
                <a:cubicBezTo>
                  <a:pt x="6901" y="7327"/>
                  <a:pt x="14446" y="3615"/>
                  <a:pt x="22427" y="1784"/>
                </a:cubicBezTo>
                <a:cubicBezTo>
                  <a:pt x="25532" y="1081"/>
                  <a:pt x="28747" y="656"/>
                  <a:pt x="31925" y="656"/>
                </a:cubicBezTo>
                <a:cubicBezTo>
                  <a:pt x="35370" y="656"/>
                  <a:pt x="38790" y="1153"/>
                  <a:pt x="42017" y="2305"/>
                </a:cubicBezTo>
                <a:cubicBezTo>
                  <a:pt x="45109" y="3421"/>
                  <a:pt x="48020" y="5216"/>
                  <a:pt x="50362" y="7533"/>
                </a:cubicBezTo>
                <a:cubicBezTo>
                  <a:pt x="51526" y="8685"/>
                  <a:pt x="52557" y="9971"/>
                  <a:pt x="53406" y="11366"/>
                </a:cubicBezTo>
                <a:cubicBezTo>
                  <a:pt x="54243" y="12749"/>
                  <a:pt x="54898" y="14253"/>
                  <a:pt x="55322" y="15830"/>
                </a:cubicBezTo>
                <a:cubicBezTo>
                  <a:pt x="55711" y="17273"/>
                  <a:pt x="55893" y="18753"/>
                  <a:pt x="55893" y="20233"/>
                </a:cubicBezTo>
                <a:cubicBezTo>
                  <a:pt x="55893" y="22380"/>
                  <a:pt x="55516" y="24515"/>
                  <a:pt x="54801" y="26553"/>
                </a:cubicBezTo>
                <a:cubicBezTo>
                  <a:pt x="54085" y="28590"/>
                  <a:pt x="53042" y="30518"/>
                  <a:pt x="51732" y="32229"/>
                </a:cubicBezTo>
                <a:cubicBezTo>
                  <a:pt x="49961" y="34521"/>
                  <a:pt x="47718" y="36426"/>
                  <a:pt x="45206" y="37906"/>
                </a:cubicBezTo>
                <a:cubicBezTo>
                  <a:pt x="42708" y="39373"/>
                  <a:pt x="39918" y="40429"/>
                  <a:pt x="37068" y="41011"/>
                </a:cubicBezTo>
                <a:cubicBezTo>
                  <a:pt x="35709" y="41278"/>
                  <a:pt x="34290" y="41435"/>
                  <a:pt x="32883" y="41435"/>
                </a:cubicBezTo>
                <a:cubicBezTo>
                  <a:pt x="31100" y="41435"/>
                  <a:pt x="29341" y="41192"/>
                  <a:pt x="27728" y="40623"/>
                </a:cubicBezTo>
                <a:cubicBezTo>
                  <a:pt x="26928" y="40332"/>
                  <a:pt x="26176" y="39968"/>
                  <a:pt x="25472" y="39519"/>
                </a:cubicBezTo>
                <a:cubicBezTo>
                  <a:pt x="24769" y="39058"/>
                  <a:pt x="24114" y="38524"/>
                  <a:pt x="23543" y="37882"/>
                </a:cubicBezTo>
                <a:cubicBezTo>
                  <a:pt x="23058" y="37335"/>
                  <a:pt x="22645" y="36741"/>
                  <a:pt x="22294" y="36111"/>
                </a:cubicBezTo>
                <a:cubicBezTo>
                  <a:pt x="21772" y="35165"/>
                  <a:pt x="21408" y="34133"/>
                  <a:pt x="21166" y="33054"/>
                </a:cubicBezTo>
                <a:cubicBezTo>
                  <a:pt x="20936" y="31974"/>
                  <a:pt x="20826" y="30846"/>
                  <a:pt x="20826" y="29706"/>
                </a:cubicBezTo>
                <a:cubicBezTo>
                  <a:pt x="20826" y="28359"/>
                  <a:pt x="20972" y="27001"/>
                  <a:pt x="21238" y="25704"/>
                </a:cubicBezTo>
                <a:cubicBezTo>
                  <a:pt x="21639" y="23641"/>
                  <a:pt x="22306" y="21604"/>
                  <a:pt x="23240" y="19723"/>
                </a:cubicBezTo>
                <a:cubicBezTo>
                  <a:pt x="24174" y="17844"/>
                  <a:pt x="25387" y="16121"/>
                  <a:pt x="26903" y="14690"/>
                </a:cubicBezTo>
                <a:cubicBezTo>
                  <a:pt x="28165" y="13477"/>
                  <a:pt x="29669" y="12482"/>
                  <a:pt x="31282" y="11790"/>
                </a:cubicBezTo>
                <a:cubicBezTo>
                  <a:pt x="32895" y="11100"/>
                  <a:pt x="34618" y="10723"/>
                  <a:pt x="36352" y="10723"/>
                </a:cubicBezTo>
                <a:cubicBezTo>
                  <a:pt x="37007" y="10723"/>
                  <a:pt x="37662" y="10772"/>
                  <a:pt x="38305" y="10893"/>
                </a:cubicBezTo>
                <a:cubicBezTo>
                  <a:pt x="39324" y="11075"/>
                  <a:pt x="40319" y="11415"/>
                  <a:pt x="41241" y="11887"/>
                </a:cubicBezTo>
                <a:cubicBezTo>
                  <a:pt x="42623" y="12604"/>
                  <a:pt x="43848" y="13622"/>
                  <a:pt x="44782" y="14847"/>
                </a:cubicBezTo>
                <a:cubicBezTo>
                  <a:pt x="45243" y="15454"/>
                  <a:pt x="45631" y="16121"/>
                  <a:pt x="45934" y="16812"/>
                </a:cubicBezTo>
                <a:cubicBezTo>
                  <a:pt x="46238" y="17516"/>
                  <a:pt x="46444" y="18243"/>
                  <a:pt x="46553" y="19008"/>
                </a:cubicBezTo>
                <a:cubicBezTo>
                  <a:pt x="46589" y="19323"/>
                  <a:pt x="46613" y="19650"/>
                  <a:pt x="46613" y="19966"/>
                </a:cubicBezTo>
                <a:cubicBezTo>
                  <a:pt x="46613" y="20912"/>
                  <a:pt x="46432" y="21846"/>
                  <a:pt x="46117" y="22731"/>
                </a:cubicBezTo>
                <a:cubicBezTo>
                  <a:pt x="45861" y="23399"/>
                  <a:pt x="45534" y="24041"/>
                  <a:pt x="45146" y="24623"/>
                </a:cubicBezTo>
                <a:cubicBezTo>
                  <a:pt x="44551" y="25497"/>
                  <a:pt x="43799" y="26261"/>
                  <a:pt x="42926" y="26831"/>
                </a:cubicBezTo>
                <a:cubicBezTo>
                  <a:pt x="42065" y="27402"/>
                  <a:pt x="41095" y="27790"/>
                  <a:pt x="40052" y="27911"/>
                </a:cubicBezTo>
                <a:cubicBezTo>
                  <a:pt x="39797" y="27947"/>
                  <a:pt x="39542" y="27960"/>
                  <a:pt x="39287" y="27960"/>
                </a:cubicBezTo>
                <a:cubicBezTo>
                  <a:pt x="38087" y="27960"/>
                  <a:pt x="36886" y="27632"/>
                  <a:pt x="35831" y="27038"/>
                </a:cubicBezTo>
                <a:cubicBezTo>
                  <a:pt x="35297" y="26747"/>
                  <a:pt x="34799" y="26383"/>
                  <a:pt x="34363" y="25970"/>
                </a:cubicBezTo>
                <a:cubicBezTo>
                  <a:pt x="33926" y="25558"/>
                  <a:pt x="33550" y="25084"/>
                  <a:pt x="33235" y="24563"/>
                </a:cubicBezTo>
                <a:cubicBezTo>
                  <a:pt x="32920" y="24030"/>
                  <a:pt x="32677" y="23447"/>
                  <a:pt x="32519" y="22841"/>
                </a:cubicBezTo>
                <a:cubicBezTo>
                  <a:pt x="32362" y="22246"/>
                  <a:pt x="32276" y="21615"/>
                  <a:pt x="32276" y="20985"/>
                </a:cubicBezTo>
                <a:cubicBezTo>
                  <a:pt x="32276" y="20281"/>
                  <a:pt x="32373" y="19566"/>
                  <a:pt x="32580" y="18887"/>
                </a:cubicBezTo>
                <a:cubicBezTo>
                  <a:pt x="32786" y="18207"/>
                  <a:pt x="33089" y="17564"/>
                  <a:pt x="33502" y="16982"/>
                </a:cubicBezTo>
                <a:cubicBezTo>
                  <a:pt x="33599" y="16836"/>
                  <a:pt x="33562" y="16631"/>
                  <a:pt x="33416" y="16534"/>
                </a:cubicBezTo>
                <a:cubicBezTo>
                  <a:pt x="33359" y="16490"/>
                  <a:pt x="33292" y="16470"/>
                  <a:pt x="33227" y="16470"/>
                </a:cubicBezTo>
                <a:cubicBezTo>
                  <a:pt x="33126" y="16470"/>
                  <a:pt x="33027" y="16518"/>
                  <a:pt x="32968" y="16606"/>
                </a:cubicBezTo>
                <a:cubicBezTo>
                  <a:pt x="32519" y="17249"/>
                  <a:pt x="32192" y="17952"/>
                  <a:pt x="31961" y="18693"/>
                </a:cubicBezTo>
                <a:cubicBezTo>
                  <a:pt x="31743" y="19445"/>
                  <a:pt x="31634" y="20208"/>
                  <a:pt x="31634" y="20985"/>
                </a:cubicBezTo>
                <a:cubicBezTo>
                  <a:pt x="31634" y="21676"/>
                  <a:pt x="31718" y="22356"/>
                  <a:pt x="31888" y="23011"/>
                </a:cubicBezTo>
                <a:cubicBezTo>
                  <a:pt x="32071" y="23677"/>
                  <a:pt x="32325" y="24308"/>
                  <a:pt x="32689" y="24903"/>
                </a:cubicBezTo>
                <a:cubicBezTo>
                  <a:pt x="33028" y="25473"/>
                  <a:pt x="33441" y="25982"/>
                  <a:pt x="33926" y="26431"/>
                </a:cubicBezTo>
                <a:cubicBezTo>
                  <a:pt x="34642" y="27122"/>
                  <a:pt x="35491" y="27656"/>
                  <a:pt x="36400" y="28032"/>
                </a:cubicBezTo>
                <a:cubicBezTo>
                  <a:pt x="37322" y="28396"/>
                  <a:pt x="38305" y="28602"/>
                  <a:pt x="39287" y="28602"/>
                </a:cubicBezTo>
                <a:cubicBezTo>
                  <a:pt x="39567" y="28602"/>
                  <a:pt x="39845" y="28590"/>
                  <a:pt x="40125" y="28553"/>
                </a:cubicBezTo>
                <a:cubicBezTo>
                  <a:pt x="41155" y="28432"/>
                  <a:pt x="42114" y="28093"/>
                  <a:pt x="42975" y="27571"/>
                </a:cubicBezTo>
                <a:cubicBezTo>
                  <a:pt x="43618" y="27195"/>
                  <a:pt x="44200" y="26710"/>
                  <a:pt x="44721" y="26164"/>
                </a:cubicBezTo>
                <a:cubicBezTo>
                  <a:pt x="45510" y="25351"/>
                  <a:pt x="46141" y="24369"/>
                  <a:pt x="46577" y="23314"/>
                </a:cubicBezTo>
                <a:cubicBezTo>
                  <a:pt x="47014" y="22259"/>
                  <a:pt x="47257" y="21119"/>
                  <a:pt x="47257" y="19966"/>
                </a:cubicBezTo>
                <a:cubicBezTo>
                  <a:pt x="47257" y="19626"/>
                  <a:pt x="47232" y="19275"/>
                  <a:pt x="47196" y="18923"/>
                </a:cubicBezTo>
                <a:cubicBezTo>
                  <a:pt x="47038" y="17831"/>
                  <a:pt x="46686" y="16788"/>
                  <a:pt x="46177" y="15830"/>
                </a:cubicBezTo>
                <a:cubicBezTo>
                  <a:pt x="45413" y="14386"/>
                  <a:pt x="44285" y="13137"/>
                  <a:pt x="42939" y="12179"/>
                </a:cubicBezTo>
                <a:cubicBezTo>
                  <a:pt x="41604" y="11221"/>
                  <a:pt x="40052" y="10542"/>
                  <a:pt x="38426" y="10250"/>
                </a:cubicBezTo>
                <a:cubicBezTo>
                  <a:pt x="37735" y="10129"/>
                  <a:pt x="37044" y="10068"/>
                  <a:pt x="36352" y="10068"/>
                </a:cubicBezTo>
                <a:cubicBezTo>
                  <a:pt x="34521" y="10068"/>
                  <a:pt x="32713" y="10480"/>
                  <a:pt x="31027" y="11197"/>
                </a:cubicBezTo>
                <a:cubicBezTo>
                  <a:pt x="29341" y="11924"/>
                  <a:pt x="27777" y="12955"/>
                  <a:pt x="26454" y="14216"/>
                </a:cubicBezTo>
                <a:cubicBezTo>
                  <a:pt x="24877" y="15720"/>
                  <a:pt x="23628" y="17504"/>
                  <a:pt x="22658" y="19432"/>
                </a:cubicBezTo>
                <a:cubicBezTo>
                  <a:pt x="21699" y="21373"/>
                  <a:pt x="21020" y="23459"/>
                  <a:pt x="20596" y="25570"/>
                </a:cubicBezTo>
                <a:cubicBezTo>
                  <a:pt x="20329" y="26916"/>
                  <a:pt x="20184" y="28311"/>
                  <a:pt x="20184" y="29706"/>
                </a:cubicBezTo>
                <a:cubicBezTo>
                  <a:pt x="20184" y="31283"/>
                  <a:pt x="20378" y="32847"/>
                  <a:pt x="20839" y="34303"/>
                </a:cubicBezTo>
                <a:cubicBezTo>
                  <a:pt x="21069" y="35043"/>
                  <a:pt x="21360" y="35747"/>
                  <a:pt x="21724" y="36426"/>
                </a:cubicBezTo>
                <a:cubicBezTo>
                  <a:pt x="22100" y="37093"/>
                  <a:pt x="22537" y="37723"/>
                  <a:pt x="23058" y="38318"/>
                </a:cubicBezTo>
                <a:cubicBezTo>
                  <a:pt x="23677" y="38997"/>
                  <a:pt x="24368" y="39580"/>
                  <a:pt x="25120" y="40052"/>
                </a:cubicBezTo>
                <a:cubicBezTo>
                  <a:pt x="26236" y="40780"/>
                  <a:pt x="27497" y="41289"/>
                  <a:pt x="28807" y="41617"/>
                </a:cubicBezTo>
                <a:cubicBezTo>
                  <a:pt x="30130" y="41944"/>
                  <a:pt x="31500" y="42090"/>
                  <a:pt x="32883" y="42090"/>
                </a:cubicBezTo>
                <a:cubicBezTo>
                  <a:pt x="34338" y="42090"/>
                  <a:pt x="35806" y="41920"/>
                  <a:pt x="37201" y="41642"/>
                </a:cubicBezTo>
                <a:cubicBezTo>
                  <a:pt x="40125" y="41047"/>
                  <a:pt x="42963" y="39968"/>
                  <a:pt x="45534" y="38464"/>
                </a:cubicBezTo>
                <a:cubicBezTo>
                  <a:pt x="48117" y="36947"/>
                  <a:pt x="50410" y="34995"/>
                  <a:pt x="52241" y="32617"/>
                </a:cubicBezTo>
                <a:cubicBezTo>
                  <a:pt x="53600" y="30858"/>
                  <a:pt x="54680" y="28869"/>
                  <a:pt x="55408" y="26771"/>
                </a:cubicBezTo>
                <a:cubicBezTo>
                  <a:pt x="56147" y="24672"/>
                  <a:pt x="56548" y="22453"/>
                  <a:pt x="56548" y="20233"/>
                </a:cubicBezTo>
                <a:cubicBezTo>
                  <a:pt x="56548" y="18693"/>
                  <a:pt x="56354" y="17164"/>
                  <a:pt x="55953" y="15660"/>
                </a:cubicBezTo>
                <a:cubicBezTo>
                  <a:pt x="55505" y="14022"/>
                  <a:pt x="54826" y="12470"/>
                  <a:pt x="53952" y="11027"/>
                </a:cubicBezTo>
                <a:cubicBezTo>
                  <a:pt x="52654" y="8868"/>
                  <a:pt x="50907" y="6963"/>
                  <a:pt x="48906" y="5386"/>
                </a:cubicBezTo>
                <a:cubicBezTo>
                  <a:pt x="46893" y="3809"/>
                  <a:pt x="44624" y="2560"/>
                  <a:pt x="42235" y="1699"/>
                </a:cubicBezTo>
                <a:cubicBezTo>
                  <a:pt x="38923" y="510"/>
                  <a:pt x="35430" y="1"/>
                  <a:pt x="319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96" name="Google Shape;496;p42"/>
          <p:cNvGrpSpPr/>
          <p:nvPr/>
        </p:nvGrpSpPr>
        <p:grpSpPr>
          <a:xfrm>
            <a:off x="2880590" y="1238028"/>
            <a:ext cx="1279646" cy="1194765"/>
            <a:chOff x="4439940" y="1452641"/>
            <a:chExt cx="1279646" cy="1194765"/>
          </a:xfrm>
        </p:grpSpPr>
        <p:sp>
          <p:nvSpPr>
            <p:cNvPr id="497" name="Google Shape;497;p42"/>
            <p:cNvSpPr/>
            <p:nvPr/>
          </p:nvSpPr>
          <p:spPr>
            <a:xfrm>
              <a:off x="5641261" y="2050607"/>
              <a:ext cx="78326" cy="54438"/>
            </a:xfrm>
            <a:custGeom>
              <a:avLst/>
              <a:gdLst/>
              <a:ahLst/>
              <a:cxnLst/>
              <a:rect l="l" t="t" r="r" b="b"/>
              <a:pathLst>
                <a:path w="3692" h="2566" extrusionOk="0">
                  <a:moveTo>
                    <a:pt x="1849" y="1"/>
                  </a:moveTo>
                  <a:cubicBezTo>
                    <a:pt x="1647" y="1"/>
                    <a:pt x="1433" y="56"/>
                    <a:pt x="1215" y="181"/>
                  </a:cubicBezTo>
                  <a:cubicBezTo>
                    <a:pt x="0" y="871"/>
                    <a:pt x="734" y="2566"/>
                    <a:pt x="1858" y="2566"/>
                  </a:cubicBezTo>
                  <a:cubicBezTo>
                    <a:pt x="2059" y="2566"/>
                    <a:pt x="2272" y="2512"/>
                    <a:pt x="2488" y="2389"/>
                  </a:cubicBezTo>
                  <a:cubicBezTo>
                    <a:pt x="3691" y="1701"/>
                    <a:pt x="2969" y="1"/>
                    <a:pt x="1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5068032" y="1474004"/>
              <a:ext cx="84054" cy="58617"/>
            </a:xfrm>
            <a:custGeom>
              <a:avLst/>
              <a:gdLst/>
              <a:ahLst/>
              <a:cxnLst/>
              <a:rect l="l" t="t" r="r" b="b"/>
              <a:pathLst>
                <a:path w="3962" h="2763" extrusionOk="0">
                  <a:moveTo>
                    <a:pt x="1967" y="1"/>
                  </a:moveTo>
                  <a:cubicBezTo>
                    <a:pt x="1753" y="1"/>
                    <a:pt x="1526" y="58"/>
                    <a:pt x="1295" y="190"/>
                  </a:cubicBezTo>
                  <a:cubicBezTo>
                    <a:pt x="0" y="941"/>
                    <a:pt x="778" y="2762"/>
                    <a:pt x="1975" y="2762"/>
                  </a:cubicBezTo>
                  <a:cubicBezTo>
                    <a:pt x="2191" y="2762"/>
                    <a:pt x="2420" y="2703"/>
                    <a:pt x="2653" y="2568"/>
                  </a:cubicBezTo>
                  <a:cubicBezTo>
                    <a:pt x="3962" y="1826"/>
                    <a:pt x="3171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5398498" y="2235029"/>
              <a:ext cx="159834" cy="111273"/>
            </a:xfrm>
            <a:custGeom>
              <a:avLst/>
              <a:gdLst/>
              <a:ahLst/>
              <a:cxnLst/>
              <a:rect l="l" t="t" r="r" b="b"/>
              <a:pathLst>
                <a:path w="7534" h="5245" extrusionOk="0">
                  <a:moveTo>
                    <a:pt x="3758" y="1"/>
                  </a:moveTo>
                  <a:cubicBezTo>
                    <a:pt x="3348" y="1"/>
                    <a:pt x="2912" y="112"/>
                    <a:pt x="2469" y="367"/>
                  </a:cubicBezTo>
                  <a:cubicBezTo>
                    <a:pt x="0" y="1777"/>
                    <a:pt x="1492" y="5245"/>
                    <a:pt x="3778" y="5245"/>
                  </a:cubicBezTo>
                  <a:cubicBezTo>
                    <a:pt x="4188" y="5245"/>
                    <a:pt x="4623" y="5134"/>
                    <a:pt x="5065" y="4879"/>
                  </a:cubicBezTo>
                  <a:cubicBezTo>
                    <a:pt x="7533" y="3460"/>
                    <a:pt x="6043" y="1"/>
                    <a:pt x="3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5130319" y="1982167"/>
              <a:ext cx="185907" cy="129666"/>
            </a:xfrm>
            <a:custGeom>
              <a:avLst/>
              <a:gdLst/>
              <a:ahLst/>
              <a:cxnLst/>
              <a:rect l="l" t="t" r="r" b="b"/>
              <a:pathLst>
                <a:path w="8763" h="6112" extrusionOk="0">
                  <a:moveTo>
                    <a:pt x="4365" y="0"/>
                  </a:moveTo>
                  <a:cubicBezTo>
                    <a:pt x="3889" y="0"/>
                    <a:pt x="3385" y="129"/>
                    <a:pt x="2871" y="423"/>
                  </a:cubicBezTo>
                  <a:cubicBezTo>
                    <a:pt x="1" y="2081"/>
                    <a:pt x="1730" y="6111"/>
                    <a:pt x="4394" y="6111"/>
                  </a:cubicBezTo>
                  <a:cubicBezTo>
                    <a:pt x="4870" y="6111"/>
                    <a:pt x="5377" y="5982"/>
                    <a:pt x="5892" y="5688"/>
                  </a:cubicBezTo>
                  <a:cubicBezTo>
                    <a:pt x="8762" y="4031"/>
                    <a:pt x="7025" y="0"/>
                    <a:pt x="4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4786678" y="1797109"/>
              <a:ext cx="113352" cy="78899"/>
            </a:xfrm>
            <a:custGeom>
              <a:avLst/>
              <a:gdLst/>
              <a:ahLst/>
              <a:cxnLst/>
              <a:rect l="l" t="t" r="r" b="b"/>
              <a:pathLst>
                <a:path w="5343" h="3719" extrusionOk="0">
                  <a:moveTo>
                    <a:pt x="2659" y="0"/>
                  </a:moveTo>
                  <a:cubicBezTo>
                    <a:pt x="2370" y="0"/>
                    <a:pt x="2062" y="78"/>
                    <a:pt x="1748" y="256"/>
                  </a:cubicBezTo>
                  <a:cubicBezTo>
                    <a:pt x="0" y="1264"/>
                    <a:pt x="1051" y="3718"/>
                    <a:pt x="2674" y="3718"/>
                  </a:cubicBezTo>
                  <a:cubicBezTo>
                    <a:pt x="2966" y="3718"/>
                    <a:pt x="3276" y="3639"/>
                    <a:pt x="3592" y="3458"/>
                  </a:cubicBezTo>
                  <a:cubicBezTo>
                    <a:pt x="5342" y="2459"/>
                    <a:pt x="4287" y="0"/>
                    <a:pt x="2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5433715" y="1641476"/>
              <a:ext cx="89145" cy="62202"/>
            </a:xfrm>
            <a:custGeom>
              <a:avLst/>
              <a:gdLst/>
              <a:ahLst/>
              <a:cxnLst/>
              <a:rect l="l" t="t" r="r" b="b"/>
              <a:pathLst>
                <a:path w="4202" h="2932" extrusionOk="0">
                  <a:moveTo>
                    <a:pt x="2097" y="1"/>
                  </a:moveTo>
                  <a:cubicBezTo>
                    <a:pt x="1868" y="1"/>
                    <a:pt x="1626" y="63"/>
                    <a:pt x="1379" y="205"/>
                  </a:cubicBezTo>
                  <a:cubicBezTo>
                    <a:pt x="1" y="997"/>
                    <a:pt x="829" y="2932"/>
                    <a:pt x="2104" y="2932"/>
                  </a:cubicBezTo>
                  <a:cubicBezTo>
                    <a:pt x="2333" y="2932"/>
                    <a:pt x="2576" y="2870"/>
                    <a:pt x="2823" y="2728"/>
                  </a:cubicBezTo>
                  <a:cubicBezTo>
                    <a:pt x="4201" y="1936"/>
                    <a:pt x="3372" y="1"/>
                    <a:pt x="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4743994" y="1569302"/>
              <a:ext cx="91628" cy="63730"/>
            </a:xfrm>
            <a:custGeom>
              <a:avLst/>
              <a:gdLst/>
              <a:ahLst/>
              <a:cxnLst/>
              <a:rect l="l" t="t" r="r" b="b"/>
              <a:pathLst>
                <a:path w="4319" h="3004" extrusionOk="0">
                  <a:moveTo>
                    <a:pt x="2156" y="1"/>
                  </a:moveTo>
                  <a:cubicBezTo>
                    <a:pt x="1921" y="1"/>
                    <a:pt x="1672" y="65"/>
                    <a:pt x="1420" y="210"/>
                  </a:cubicBezTo>
                  <a:cubicBezTo>
                    <a:pt x="0" y="1023"/>
                    <a:pt x="848" y="3004"/>
                    <a:pt x="2160" y="3004"/>
                  </a:cubicBezTo>
                  <a:cubicBezTo>
                    <a:pt x="2395" y="3004"/>
                    <a:pt x="2645" y="2940"/>
                    <a:pt x="2900" y="2794"/>
                  </a:cubicBezTo>
                  <a:cubicBezTo>
                    <a:pt x="4319" y="1982"/>
                    <a:pt x="3462" y="1"/>
                    <a:pt x="2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4749870" y="1965768"/>
              <a:ext cx="182576" cy="127184"/>
            </a:xfrm>
            <a:custGeom>
              <a:avLst/>
              <a:gdLst/>
              <a:ahLst/>
              <a:cxnLst/>
              <a:rect l="l" t="t" r="r" b="b"/>
              <a:pathLst>
                <a:path w="8606" h="5995" extrusionOk="0">
                  <a:moveTo>
                    <a:pt x="4299" y="1"/>
                  </a:moveTo>
                  <a:cubicBezTo>
                    <a:pt x="3831" y="1"/>
                    <a:pt x="3334" y="129"/>
                    <a:pt x="2828" y="420"/>
                  </a:cubicBezTo>
                  <a:cubicBezTo>
                    <a:pt x="1" y="2035"/>
                    <a:pt x="1698" y="5995"/>
                    <a:pt x="4312" y="5995"/>
                  </a:cubicBezTo>
                  <a:cubicBezTo>
                    <a:pt x="4781" y="5995"/>
                    <a:pt x="5280" y="5867"/>
                    <a:pt x="5788" y="5576"/>
                  </a:cubicBezTo>
                  <a:cubicBezTo>
                    <a:pt x="8606" y="3961"/>
                    <a:pt x="6907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5112859" y="2223361"/>
              <a:ext cx="141398" cy="98395"/>
            </a:xfrm>
            <a:custGeom>
              <a:avLst/>
              <a:gdLst/>
              <a:ahLst/>
              <a:cxnLst/>
              <a:rect l="l" t="t" r="r" b="b"/>
              <a:pathLst>
                <a:path w="6665" h="4638" extrusionOk="0">
                  <a:moveTo>
                    <a:pt x="3326" y="0"/>
                  </a:moveTo>
                  <a:cubicBezTo>
                    <a:pt x="2964" y="0"/>
                    <a:pt x="2580" y="99"/>
                    <a:pt x="2190" y="323"/>
                  </a:cubicBezTo>
                  <a:cubicBezTo>
                    <a:pt x="0" y="1578"/>
                    <a:pt x="1314" y="4637"/>
                    <a:pt x="3340" y="4637"/>
                  </a:cubicBezTo>
                  <a:cubicBezTo>
                    <a:pt x="3703" y="4637"/>
                    <a:pt x="4090" y="4539"/>
                    <a:pt x="4483" y="4313"/>
                  </a:cubicBezTo>
                  <a:cubicBezTo>
                    <a:pt x="6664" y="3069"/>
                    <a:pt x="5346" y="0"/>
                    <a:pt x="3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4994310" y="1681933"/>
              <a:ext cx="178015" cy="124150"/>
            </a:xfrm>
            <a:custGeom>
              <a:avLst/>
              <a:gdLst/>
              <a:ahLst/>
              <a:cxnLst/>
              <a:rect l="l" t="t" r="r" b="b"/>
              <a:pathLst>
                <a:path w="8391" h="5852" extrusionOk="0">
                  <a:moveTo>
                    <a:pt x="4188" y="0"/>
                  </a:moveTo>
                  <a:cubicBezTo>
                    <a:pt x="3733" y="0"/>
                    <a:pt x="3249" y="124"/>
                    <a:pt x="2756" y="408"/>
                  </a:cubicBezTo>
                  <a:cubicBezTo>
                    <a:pt x="1" y="1992"/>
                    <a:pt x="1656" y="5851"/>
                    <a:pt x="4205" y="5851"/>
                  </a:cubicBezTo>
                  <a:cubicBezTo>
                    <a:pt x="4662" y="5851"/>
                    <a:pt x="5148" y="5727"/>
                    <a:pt x="5643" y="5442"/>
                  </a:cubicBezTo>
                  <a:cubicBezTo>
                    <a:pt x="8390" y="3868"/>
                    <a:pt x="6731" y="0"/>
                    <a:pt x="4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4439940" y="1452641"/>
              <a:ext cx="168065" cy="116937"/>
            </a:xfrm>
            <a:custGeom>
              <a:avLst/>
              <a:gdLst/>
              <a:ahLst/>
              <a:cxnLst/>
              <a:rect l="l" t="t" r="r" b="b"/>
              <a:pathLst>
                <a:path w="7922" h="5512" extrusionOk="0">
                  <a:moveTo>
                    <a:pt x="3957" y="0"/>
                  </a:moveTo>
                  <a:cubicBezTo>
                    <a:pt x="3526" y="0"/>
                    <a:pt x="3068" y="117"/>
                    <a:pt x="2603" y="385"/>
                  </a:cubicBezTo>
                  <a:cubicBezTo>
                    <a:pt x="0" y="1866"/>
                    <a:pt x="1568" y="5511"/>
                    <a:pt x="3969" y="5511"/>
                  </a:cubicBezTo>
                  <a:cubicBezTo>
                    <a:pt x="4399" y="5511"/>
                    <a:pt x="4856" y="5394"/>
                    <a:pt x="5320" y="5127"/>
                  </a:cubicBezTo>
                  <a:cubicBezTo>
                    <a:pt x="7922" y="3636"/>
                    <a:pt x="6356" y="0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4510608" y="1867543"/>
              <a:ext cx="141271" cy="98480"/>
            </a:xfrm>
            <a:custGeom>
              <a:avLst/>
              <a:gdLst/>
              <a:ahLst/>
              <a:cxnLst/>
              <a:rect l="l" t="t" r="r" b="b"/>
              <a:pathLst>
                <a:path w="6659" h="4642" extrusionOk="0">
                  <a:moveTo>
                    <a:pt x="3314" y="1"/>
                  </a:moveTo>
                  <a:cubicBezTo>
                    <a:pt x="2954" y="1"/>
                    <a:pt x="2572" y="98"/>
                    <a:pt x="2183" y="320"/>
                  </a:cubicBezTo>
                  <a:cubicBezTo>
                    <a:pt x="1" y="1576"/>
                    <a:pt x="1322" y="4642"/>
                    <a:pt x="3344" y="4642"/>
                  </a:cubicBezTo>
                  <a:cubicBezTo>
                    <a:pt x="3704" y="4642"/>
                    <a:pt x="4087" y="4544"/>
                    <a:pt x="4475" y="4322"/>
                  </a:cubicBezTo>
                  <a:cubicBezTo>
                    <a:pt x="6658" y="3066"/>
                    <a:pt x="5336" y="1"/>
                    <a:pt x="3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4484874" y="2147835"/>
              <a:ext cx="106224" cy="74104"/>
            </a:xfrm>
            <a:custGeom>
              <a:avLst/>
              <a:gdLst/>
              <a:ahLst/>
              <a:cxnLst/>
              <a:rect l="l" t="t" r="r" b="b"/>
              <a:pathLst>
                <a:path w="5007" h="3493" extrusionOk="0">
                  <a:moveTo>
                    <a:pt x="2496" y="0"/>
                  </a:moveTo>
                  <a:cubicBezTo>
                    <a:pt x="2223" y="0"/>
                    <a:pt x="1933" y="75"/>
                    <a:pt x="1637" y="244"/>
                  </a:cubicBezTo>
                  <a:cubicBezTo>
                    <a:pt x="1" y="1192"/>
                    <a:pt x="994" y="3493"/>
                    <a:pt x="2518" y="3493"/>
                  </a:cubicBezTo>
                  <a:cubicBezTo>
                    <a:pt x="2790" y="3493"/>
                    <a:pt x="3079" y="3419"/>
                    <a:pt x="3372" y="3253"/>
                  </a:cubicBezTo>
                  <a:cubicBezTo>
                    <a:pt x="5007" y="2307"/>
                    <a:pt x="4018" y="0"/>
                    <a:pt x="2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5280351" y="2576017"/>
              <a:ext cx="102532" cy="71388"/>
            </a:xfrm>
            <a:custGeom>
              <a:avLst/>
              <a:gdLst/>
              <a:ahLst/>
              <a:cxnLst/>
              <a:rect l="l" t="t" r="r" b="b"/>
              <a:pathLst>
                <a:path w="4833" h="3365" extrusionOk="0">
                  <a:moveTo>
                    <a:pt x="2407" y="0"/>
                  </a:moveTo>
                  <a:cubicBezTo>
                    <a:pt x="2146" y="0"/>
                    <a:pt x="1868" y="71"/>
                    <a:pt x="1585" y="232"/>
                  </a:cubicBezTo>
                  <a:cubicBezTo>
                    <a:pt x="1" y="1149"/>
                    <a:pt x="956" y="3365"/>
                    <a:pt x="2422" y="3365"/>
                  </a:cubicBezTo>
                  <a:cubicBezTo>
                    <a:pt x="2685" y="3365"/>
                    <a:pt x="2963" y="3294"/>
                    <a:pt x="3247" y="3132"/>
                  </a:cubicBezTo>
                  <a:cubicBezTo>
                    <a:pt x="4832" y="2226"/>
                    <a:pt x="3875" y="0"/>
                    <a:pt x="2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7471259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67"/>
          <p:cNvSpPr txBox="1">
            <a:spLocks noGrp="1"/>
          </p:cNvSpPr>
          <p:nvPr>
            <p:ph type="title"/>
          </p:nvPr>
        </p:nvSpPr>
        <p:spPr>
          <a:xfrm>
            <a:off x="623750" y="453625"/>
            <a:ext cx="4798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Solutia propusă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558C26-14F8-2048-BEC5-D0A7FBB6F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946" y="994825"/>
            <a:ext cx="4630108" cy="3911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53427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2"/>
          <p:cNvPicPr preferRelativeResize="0"/>
          <p:nvPr/>
        </p:nvPicPr>
        <p:blipFill rotWithShape="1">
          <a:blip r:embed="rId3">
            <a:alphaModFix/>
          </a:blip>
          <a:srcRect l="32196" r="7858"/>
          <a:stretch/>
        </p:blipFill>
        <p:spPr>
          <a:xfrm>
            <a:off x="3711375" y="0"/>
            <a:ext cx="5480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2"/>
          <p:cNvSpPr txBox="1">
            <a:spLocks noGrp="1"/>
          </p:cNvSpPr>
          <p:nvPr>
            <p:ph type="title"/>
          </p:nvPr>
        </p:nvSpPr>
        <p:spPr>
          <a:xfrm>
            <a:off x="309158" y="2505573"/>
            <a:ext cx="3070857" cy="15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Implementare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93" name="Google Shape;493;p42"/>
          <p:cNvSpPr txBox="1">
            <a:spLocks noGrp="1"/>
          </p:cNvSpPr>
          <p:nvPr>
            <p:ph type="title" idx="2"/>
          </p:nvPr>
        </p:nvSpPr>
        <p:spPr>
          <a:xfrm>
            <a:off x="624049" y="403050"/>
            <a:ext cx="2278244" cy="1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95" name="Google Shape;495;p42"/>
          <p:cNvSpPr/>
          <p:nvPr/>
        </p:nvSpPr>
        <p:spPr>
          <a:xfrm>
            <a:off x="3338994" y="2951321"/>
            <a:ext cx="4265698" cy="3175135"/>
          </a:xfrm>
          <a:custGeom>
            <a:avLst/>
            <a:gdLst/>
            <a:ahLst/>
            <a:cxnLst/>
            <a:rect l="l" t="t" r="r" b="b"/>
            <a:pathLst>
              <a:path w="56548" h="42091" extrusionOk="0">
                <a:moveTo>
                  <a:pt x="31925" y="1"/>
                </a:moveTo>
                <a:cubicBezTo>
                  <a:pt x="28686" y="1"/>
                  <a:pt x="25435" y="437"/>
                  <a:pt x="22282" y="1153"/>
                </a:cubicBezTo>
                <a:cubicBezTo>
                  <a:pt x="14203" y="3009"/>
                  <a:pt x="6574" y="6757"/>
                  <a:pt x="157" y="12021"/>
                </a:cubicBezTo>
                <a:cubicBezTo>
                  <a:pt x="24" y="12130"/>
                  <a:pt x="0" y="12337"/>
                  <a:pt x="122" y="12470"/>
                </a:cubicBezTo>
                <a:cubicBezTo>
                  <a:pt x="182" y="12551"/>
                  <a:pt x="274" y="12591"/>
                  <a:pt x="366" y="12591"/>
                </a:cubicBezTo>
                <a:cubicBezTo>
                  <a:pt x="439" y="12591"/>
                  <a:pt x="511" y="12566"/>
                  <a:pt x="570" y="12518"/>
                </a:cubicBezTo>
                <a:cubicBezTo>
                  <a:pt x="6901" y="7327"/>
                  <a:pt x="14446" y="3615"/>
                  <a:pt x="22427" y="1784"/>
                </a:cubicBezTo>
                <a:cubicBezTo>
                  <a:pt x="25532" y="1081"/>
                  <a:pt x="28747" y="656"/>
                  <a:pt x="31925" y="656"/>
                </a:cubicBezTo>
                <a:cubicBezTo>
                  <a:pt x="35370" y="656"/>
                  <a:pt x="38790" y="1153"/>
                  <a:pt x="42017" y="2305"/>
                </a:cubicBezTo>
                <a:cubicBezTo>
                  <a:pt x="45109" y="3421"/>
                  <a:pt x="48020" y="5216"/>
                  <a:pt x="50362" y="7533"/>
                </a:cubicBezTo>
                <a:cubicBezTo>
                  <a:pt x="51526" y="8685"/>
                  <a:pt x="52557" y="9971"/>
                  <a:pt x="53406" y="11366"/>
                </a:cubicBezTo>
                <a:cubicBezTo>
                  <a:pt x="54243" y="12749"/>
                  <a:pt x="54898" y="14253"/>
                  <a:pt x="55322" y="15830"/>
                </a:cubicBezTo>
                <a:cubicBezTo>
                  <a:pt x="55711" y="17273"/>
                  <a:pt x="55893" y="18753"/>
                  <a:pt x="55893" y="20233"/>
                </a:cubicBezTo>
                <a:cubicBezTo>
                  <a:pt x="55893" y="22380"/>
                  <a:pt x="55516" y="24515"/>
                  <a:pt x="54801" y="26553"/>
                </a:cubicBezTo>
                <a:cubicBezTo>
                  <a:pt x="54085" y="28590"/>
                  <a:pt x="53042" y="30518"/>
                  <a:pt x="51732" y="32229"/>
                </a:cubicBezTo>
                <a:cubicBezTo>
                  <a:pt x="49961" y="34521"/>
                  <a:pt x="47718" y="36426"/>
                  <a:pt x="45206" y="37906"/>
                </a:cubicBezTo>
                <a:cubicBezTo>
                  <a:pt x="42708" y="39373"/>
                  <a:pt x="39918" y="40429"/>
                  <a:pt x="37068" y="41011"/>
                </a:cubicBezTo>
                <a:cubicBezTo>
                  <a:pt x="35709" y="41278"/>
                  <a:pt x="34290" y="41435"/>
                  <a:pt x="32883" y="41435"/>
                </a:cubicBezTo>
                <a:cubicBezTo>
                  <a:pt x="31100" y="41435"/>
                  <a:pt x="29341" y="41192"/>
                  <a:pt x="27728" y="40623"/>
                </a:cubicBezTo>
                <a:cubicBezTo>
                  <a:pt x="26928" y="40332"/>
                  <a:pt x="26176" y="39968"/>
                  <a:pt x="25472" y="39519"/>
                </a:cubicBezTo>
                <a:cubicBezTo>
                  <a:pt x="24769" y="39058"/>
                  <a:pt x="24114" y="38524"/>
                  <a:pt x="23543" y="37882"/>
                </a:cubicBezTo>
                <a:cubicBezTo>
                  <a:pt x="23058" y="37335"/>
                  <a:pt x="22645" y="36741"/>
                  <a:pt x="22294" y="36111"/>
                </a:cubicBezTo>
                <a:cubicBezTo>
                  <a:pt x="21772" y="35165"/>
                  <a:pt x="21408" y="34133"/>
                  <a:pt x="21166" y="33054"/>
                </a:cubicBezTo>
                <a:cubicBezTo>
                  <a:pt x="20936" y="31974"/>
                  <a:pt x="20826" y="30846"/>
                  <a:pt x="20826" y="29706"/>
                </a:cubicBezTo>
                <a:cubicBezTo>
                  <a:pt x="20826" y="28359"/>
                  <a:pt x="20972" y="27001"/>
                  <a:pt x="21238" y="25704"/>
                </a:cubicBezTo>
                <a:cubicBezTo>
                  <a:pt x="21639" y="23641"/>
                  <a:pt x="22306" y="21604"/>
                  <a:pt x="23240" y="19723"/>
                </a:cubicBezTo>
                <a:cubicBezTo>
                  <a:pt x="24174" y="17844"/>
                  <a:pt x="25387" y="16121"/>
                  <a:pt x="26903" y="14690"/>
                </a:cubicBezTo>
                <a:cubicBezTo>
                  <a:pt x="28165" y="13477"/>
                  <a:pt x="29669" y="12482"/>
                  <a:pt x="31282" y="11790"/>
                </a:cubicBezTo>
                <a:cubicBezTo>
                  <a:pt x="32895" y="11100"/>
                  <a:pt x="34618" y="10723"/>
                  <a:pt x="36352" y="10723"/>
                </a:cubicBezTo>
                <a:cubicBezTo>
                  <a:pt x="37007" y="10723"/>
                  <a:pt x="37662" y="10772"/>
                  <a:pt x="38305" y="10893"/>
                </a:cubicBezTo>
                <a:cubicBezTo>
                  <a:pt x="39324" y="11075"/>
                  <a:pt x="40319" y="11415"/>
                  <a:pt x="41241" y="11887"/>
                </a:cubicBezTo>
                <a:cubicBezTo>
                  <a:pt x="42623" y="12604"/>
                  <a:pt x="43848" y="13622"/>
                  <a:pt x="44782" y="14847"/>
                </a:cubicBezTo>
                <a:cubicBezTo>
                  <a:pt x="45243" y="15454"/>
                  <a:pt x="45631" y="16121"/>
                  <a:pt x="45934" y="16812"/>
                </a:cubicBezTo>
                <a:cubicBezTo>
                  <a:pt x="46238" y="17516"/>
                  <a:pt x="46444" y="18243"/>
                  <a:pt x="46553" y="19008"/>
                </a:cubicBezTo>
                <a:cubicBezTo>
                  <a:pt x="46589" y="19323"/>
                  <a:pt x="46613" y="19650"/>
                  <a:pt x="46613" y="19966"/>
                </a:cubicBezTo>
                <a:cubicBezTo>
                  <a:pt x="46613" y="20912"/>
                  <a:pt x="46432" y="21846"/>
                  <a:pt x="46117" y="22731"/>
                </a:cubicBezTo>
                <a:cubicBezTo>
                  <a:pt x="45861" y="23399"/>
                  <a:pt x="45534" y="24041"/>
                  <a:pt x="45146" y="24623"/>
                </a:cubicBezTo>
                <a:cubicBezTo>
                  <a:pt x="44551" y="25497"/>
                  <a:pt x="43799" y="26261"/>
                  <a:pt x="42926" y="26831"/>
                </a:cubicBezTo>
                <a:cubicBezTo>
                  <a:pt x="42065" y="27402"/>
                  <a:pt x="41095" y="27790"/>
                  <a:pt x="40052" y="27911"/>
                </a:cubicBezTo>
                <a:cubicBezTo>
                  <a:pt x="39797" y="27947"/>
                  <a:pt x="39542" y="27960"/>
                  <a:pt x="39287" y="27960"/>
                </a:cubicBezTo>
                <a:cubicBezTo>
                  <a:pt x="38087" y="27960"/>
                  <a:pt x="36886" y="27632"/>
                  <a:pt x="35831" y="27038"/>
                </a:cubicBezTo>
                <a:cubicBezTo>
                  <a:pt x="35297" y="26747"/>
                  <a:pt x="34799" y="26383"/>
                  <a:pt x="34363" y="25970"/>
                </a:cubicBezTo>
                <a:cubicBezTo>
                  <a:pt x="33926" y="25558"/>
                  <a:pt x="33550" y="25084"/>
                  <a:pt x="33235" y="24563"/>
                </a:cubicBezTo>
                <a:cubicBezTo>
                  <a:pt x="32920" y="24030"/>
                  <a:pt x="32677" y="23447"/>
                  <a:pt x="32519" y="22841"/>
                </a:cubicBezTo>
                <a:cubicBezTo>
                  <a:pt x="32362" y="22246"/>
                  <a:pt x="32276" y="21615"/>
                  <a:pt x="32276" y="20985"/>
                </a:cubicBezTo>
                <a:cubicBezTo>
                  <a:pt x="32276" y="20281"/>
                  <a:pt x="32373" y="19566"/>
                  <a:pt x="32580" y="18887"/>
                </a:cubicBezTo>
                <a:cubicBezTo>
                  <a:pt x="32786" y="18207"/>
                  <a:pt x="33089" y="17564"/>
                  <a:pt x="33502" y="16982"/>
                </a:cubicBezTo>
                <a:cubicBezTo>
                  <a:pt x="33599" y="16836"/>
                  <a:pt x="33562" y="16631"/>
                  <a:pt x="33416" y="16534"/>
                </a:cubicBezTo>
                <a:cubicBezTo>
                  <a:pt x="33359" y="16490"/>
                  <a:pt x="33292" y="16470"/>
                  <a:pt x="33227" y="16470"/>
                </a:cubicBezTo>
                <a:cubicBezTo>
                  <a:pt x="33126" y="16470"/>
                  <a:pt x="33027" y="16518"/>
                  <a:pt x="32968" y="16606"/>
                </a:cubicBezTo>
                <a:cubicBezTo>
                  <a:pt x="32519" y="17249"/>
                  <a:pt x="32192" y="17952"/>
                  <a:pt x="31961" y="18693"/>
                </a:cubicBezTo>
                <a:cubicBezTo>
                  <a:pt x="31743" y="19445"/>
                  <a:pt x="31634" y="20208"/>
                  <a:pt x="31634" y="20985"/>
                </a:cubicBezTo>
                <a:cubicBezTo>
                  <a:pt x="31634" y="21676"/>
                  <a:pt x="31718" y="22356"/>
                  <a:pt x="31888" y="23011"/>
                </a:cubicBezTo>
                <a:cubicBezTo>
                  <a:pt x="32071" y="23677"/>
                  <a:pt x="32325" y="24308"/>
                  <a:pt x="32689" y="24903"/>
                </a:cubicBezTo>
                <a:cubicBezTo>
                  <a:pt x="33028" y="25473"/>
                  <a:pt x="33441" y="25982"/>
                  <a:pt x="33926" y="26431"/>
                </a:cubicBezTo>
                <a:cubicBezTo>
                  <a:pt x="34642" y="27122"/>
                  <a:pt x="35491" y="27656"/>
                  <a:pt x="36400" y="28032"/>
                </a:cubicBezTo>
                <a:cubicBezTo>
                  <a:pt x="37322" y="28396"/>
                  <a:pt x="38305" y="28602"/>
                  <a:pt x="39287" y="28602"/>
                </a:cubicBezTo>
                <a:cubicBezTo>
                  <a:pt x="39567" y="28602"/>
                  <a:pt x="39845" y="28590"/>
                  <a:pt x="40125" y="28553"/>
                </a:cubicBezTo>
                <a:cubicBezTo>
                  <a:pt x="41155" y="28432"/>
                  <a:pt x="42114" y="28093"/>
                  <a:pt x="42975" y="27571"/>
                </a:cubicBezTo>
                <a:cubicBezTo>
                  <a:pt x="43618" y="27195"/>
                  <a:pt x="44200" y="26710"/>
                  <a:pt x="44721" y="26164"/>
                </a:cubicBezTo>
                <a:cubicBezTo>
                  <a:pt x="45510" y="25351"/>
                  <a:pt x="46141" y="24369"/>
                  <a:pt x="46577" y="23314"/>
                </a:cubicBezTo>
                <a:cubicBezTo>
                  <a:pt x="47014" y="22259"/>
                  <a:pt x="47257" y="21119"/>
                  <a:pt x="47257" y="19966"/>
                </a:cubicBezTo>
                <a:cubicBezTo>
                  <a:pt x="47257" y="19626"/>
                  <a:pt x="47232" y="19275"/>
                  <a:pt x="47196" y="18923"/>
                </a:cubicBezTo>
                <a:cubicBezTo>
                  <a:pt x="47038" y="17831"/>
                  <a:pt x="46686" y="16788"/>
                  <a:pt x="46177" y="15830"/>
                </a:cubicBezTo>
                <a:cubicBezTo>
                  <a:pt x="45413" y="14386"/>
                  <a:pt x="44285" y="13137"/>
                  <a:pt x="42939" y="12179"/>
                </a:cubicBezTo>
                <a:cubicBezTo>
                  <a:pt x="41604" y="11221"/>
                  <a:pt x="40052" y="10542"/>
                  <a:pt x="38426" y="10250"/>
                </a:cubicBezTo>
                <a:cubicBezTo>
                  <a:pt x="37735" y="10129"/>
                  <a:pt x="37044" y="10068"/>
                  <a:pt x="36352" y="10068"/>
                </a:cubicBezTo>
                <a:cubicBezTo>
                  <a:pt x="34521" y="10068"/>
                  <a:pt x="32713" y="10480"/>
                  <a:pt x="31027" y="11197"/>
                </a:cubicBezTo>
                <a:cubicBezTo>
                  <a:pt x="29341" y="11924"/>
                  <a:pt x="27777" y="12955"/>
                  <a:pt x="26454" y="14216"/>
                </a:cubicBezTo>
                <a:cubicBezTo>
                  <a:pt x="24877" y="15720"/>
                  <a:pt x="23628" y="17504"/>
                  <a:pt x="22658" y="19432"/>
                </a:cubicBezTo>
                <a:cubicBezTo>
                  <a:pt x="21699" y="21373"/>
                  <a:pt x="21020" y="23459"/>
                  <a:pt x="20596" y="25570"/>
                </a:cubicBezTo>
                <a:cubicBezTo>
                  <a:pt x="20329" y="26916"/>
                  <a:pt x="20184" y="28311"/>
                  <a:pt x="20184" y="29706"/>
                </a:cubicBezTo>
                <a:cubicBezTo>
                  <a:pt x="20184" y="31283"/>
                  <a:pt x="20378" y="32847"/>
                  <a:pt x="20839" y="34303"/>
                </a:cubicBezTo>
                <a:cubicBezTo>
                  <a:pt x="21069" y="35043"/>
                  <a:pt x="21360" y="35747"/>
                  <a:pt x="21724" y="36426"/>
                </a:cubicBezTo>
                <a:cubicBezTo>
                  <a:pt x="22100" y="37093"/>
                  <a:pt x="22537" y="37723"/>
                  <a:pt x="23058" y="38318"/>
                </a:cubicBezTo>
                <a:cubicBezTo>
                  <a:pt x="23677" y="38997"/>
                  <a:pt x="24368" y="39580"/>
                  <a:pt x="25120" y="40052"/>
                </a:cubicBezTo>
                <a:cubicBezTo>
                  <a:pt x="26236" y="40780"/>
                  <a:pt x="27497" y="41289"/>
                  <a:pt x="28807" y="41617"/>
                </a:cubicBezTo>
                <a:cubicBezTo>
                  <a:pt x="30130" y="41944"/>
                  <a:pt x="31500" y="42090"/>
                  <a:pt x="32883" y="42090"/>
                </a:cubicBezTo>
                <a:cubicBezTo>
                  <a:pt x="34338" y="42090"/>
                  <a:pt x="35806" y="41920"/>
                  <a:pt x="37201" y="41642"/>
                </a:cubicBezTo>
                <a:cubicBezTo>
                  <a:pt x="40125" y="41047"/>
                  <a:pt x="42963" y="39968"/>
                  <a:pt x="45534" y="38464"/>
                </a:cubicBezTo>
                <a:cubicBezTo>
                  <a:pt x="48117" y="36947"/>
                  <a:pt x="50410" y="34995"/>
                  <a:pt x="52241" y="32617"/>
                </a:cubicBezTo>
                <a:cubicBezTo>
                  <a:pt x="53600" y="30858"/>
                  <a:pt x="54680" y="28869"/>
                  <a:pt x="55408" y="26771"/>
                </a:cubicBezTo>
                <a:cubicBezTo>
                  <a:pt x="56147" y="24672"/>
                  <a:pt x="56548" y="22453"/>
                  <a:pt x="56548" y="20233"/>
                </a:cubicBezTo>
                <a:cubicBezTo>
                  <a:pt x="56548" y="18693"/>
                  <a:pt x="56354" y="17164"/>
                  <a:pt x="55953" y="15660"/>
                </a:cubicBezTo>
                <a:cubicBezTo>
                  <a:pt x="55505" y="14022"/>
                  <a:pt x="54826" y="12470"/>
                  <a:pt x="53952" y="11027"/>
                </a:cubicBezTo>
                <a:cubicBezTo>
                  <a:pt x="52654" y="8868"/>
                  <a:pt x="50907" y="6963"/>
                  <a:pt x="48906" y="5386"/>
                </a:cubicBezTo>
                <a:cubicBezTo>
                  <a:pt x="46893" y="3809"/>
                  <a:pt x="44624" y="2560"/>
                  <a:pt x="42235" y="1699"/>
                </a:cubicBezTo>
                <a:cubicBezTo>
                  <a:pt x="38923" y="510"/>
                  <a:pt x="35430" y="1"/>
                  <a:pt x="319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96" name="Google Shape;496;p42"/>
          <p:cNvGrpSpPr/>
          <p:nvPr/>
        </p:nvGrpSpPr>
        <p:grpSpPr>
          <a:xfrm>
            <a:off x="2880590" y="1238028"/>
            <a:ext cx="1279646" cy="1194765"/>
            <a:chOff x="4439940" y="1452641"/>
            <a:chExt cx="1279646" cy="1194765"/>
          </a:xfrm>
        </p:grpSpPr>
        <p:sp>
          <p:nvSpPr>
            <p:cNvPr id="497" name="Google Shape;497;p42"/>
            <p:cNvSpPr/>
            <p:nvPr/>
          </p:nvSpPr>
          <p:spPr>
            <a:xfrm>
              <a:off x="5641261" y="2050607"/>
              <a:ext cx="78326" cy="54438"/>
            </a:xfrm>
            <a:custGeom>
              <a:avLst/>
              <a:gdLst/>
              <a:ahLst/>
              <a:cxnLst/>
              <a:rect l="l" t="t" r="r" b="b"/>
              <a:pathLst>
                <a:path w="3692" h="2566" extrusionOk="0">
                  <a:moveTo>
                    <a:pt x="1849" y="1"/>
                  </a:moveTo>
                  <a:cubicBezTo>
                    <a:pt x="1647" y="1"/>
                    <a:pt x="1433" y="56"/>
                    <a:pt x="1215" y="181"/>
                  </a:cubicBezTo>
                  <a:cubicBezTo>
                    <a:pt x="0" y="871"/>
                    <a:pt x="734" y="2566"/>
                    <a:pt x="1858" y="2566"/>
                  </a:cubicBezTo>
                  <a:cubicBezTo>
                    <a:pt x="2059" y="2566"/>
                    <a:pt x="2272" y="2512"/>
                    <a:pt x="2488" y="2389"/>
                  </a:cubicBezTo>
                  <a:cubicBezTo>
                    <a:pt x="3691" y="1701"/>
                    <a:pt x="2969" y="1"/>
                    <a:pt x="1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5068032" y="1474004"/>
              <a:ext cx="84054" cy="58617"/>
            </a:xfrm>
            <a:custGeom>
              <a:avLst/>
              <a:gdLst/>
              <a:ahLst/>
              <a:cxnLst/>
              <a:rect l="l" t="t" r="r" b="b"/>
              <a:pathLst>
                <a:path w="3962" h="2763" extrusionOk="0">
                  <a:moveTo>
                    <a:pt x="1967" y="1"/>
                  </a:moveTo>
                  <a:cubicBezTo>
                    <a:pt x="1753" y="1"/>
                    <a:pt x="1526" y="58"/>
                    <a:pt x="1295" y="190"/>
                  </a:cubicBezTo>
                  <a:cubicBezTo>
                    <a:pt x="0" y="941"/>
                    <a:pt x="778" y="2762"/>
                    <a:pt x="1975" y="2762"/>
                  </a:cubicBezTo>
                  <a:cubicBezTo>
                    <a:pt x="2191" y="2762"/>
                    <a:pt x="2420" y="2703"/>
                    <a:pt x="2653" y="2568"/>
                  </a:cubicBezTo>
                  <a:cubicBezTo>
                    <a:pt x="3962" y="1826"/>
                    <a:pt x="3171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5398498" y="2235029"/>
              <a:ext cx="159834" cy="111273"/>
            </a:xfrm>
            <a:custGeom>
              <a:avLst/>
              <a:gdLst/>
              <a:ahLst/>
              <a:cxnLst/>
              <a:rect l="l" t="t" r="r" b="b"/>
              <a:pathLst>
                <a:path w="7534" h="5245" extrusionOk="0">
                  <a:moveTo>
                    <a:pt x="3758" y="1"/>
                  </a:moveTo>
                  <a:cubicBezTo>
                    <a:pt x="3348" y="1"/>
                    <a:pt x="2912" y="112"/>
                    <a:pt x="2469" y="367"/>
                  </a:cubicBezTo>
                  <a:cubicBezTo>
                    <a:pt x="0" y="1777"/>
                    <a:pt x="1492" y="5245"/>
                    <a:pt x="3778" y="5245"/>
                  </a:cubicBezTo>
                  <a:cubicBezTo>
                    <a:pt x="4188" y="5245"/>
                    <a:pt x="4623" y="5134"/>
                    <a:pt x="5065" y="4879"/>
                  </a:cubicBezTo>
                  <a:cubicBezTo>
                    <a:pt x="7533" y="3460"/>
                    <a:pt x="6043" y="1"/>
                    <a:pt x="3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5130319" y="1982167"/>
              <a:ext cx="185907" cy="129666"/>
            </a:xfrm>
            <a:custGeom>
              <a:avLst/>
              <a:gdLst/>
              <a:ahLst/>
              <a:cxnLst/>
              <a:rect l="l" t="t" r="r" b="b"/>
              <a:pathLst>
                <a:path w="8763" h="6112" extrusionOk="0">
                  <a:moveTo>
                    <a:pt x="4365" y="0"/>
                  </a:moveTo>
                  <a:cubicBezTo>
                    <a:pt x="3889" y="0"/>
                    <a:pt x="3385" y="129"/>
                    <a:pt x="2871" y="423"/>
                  </a:cubicBezTo>
                  <a:cubicBezTo>
                    <a:pt x="1" y="2081"/>
                    <a:pt x="1730" y="6111"/>
                    <a:pt x="4394" y="6111"/>
                  </a:cubicBezTo>
                  <a:cubicBezTo>
                    <a:pt x="4870" y="6111"/>
                    <a:pt x="5377" y="5982"/>
                    <a:pt x="5892" y="5688"/>
                  </a:cubicBezTo>
                  <a:cubicBezTo>
                    <a:pt x="8762" y="4031"/>
                    <a:pt x="7025" y="0"/>
                    <a:pt x="4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4786678" y="1797109"/>
              <a:ext cx="113352" cy="78899"/>
            </a:xfrm>
            <a:custGeom>
              <a:avLst/>
              <a:gdLst/>
              <a:ahLst/>
              <a:cxnLst/>
              <a:rect l="l" t="t" r="r" b="b"/>
              <a:pathLst>
                <a:path w="5343" h="3719" extrusionOk="0">
                  <a:moveTo>
                    <a:pt x="2659" y="0"/>
                  </a:moveTo>
                  <a:cubicBezTo>
                    <a:pt x="2370" y="0"/>
                    <a:pt x="2062" y="78"/>
                    <a:pt x="1748" y="256"/>
                  </a:cubicBezTo>
                  <a:cubicBezTo>
                    <a:pt x="0" y="1264"/>
                    <a:pt x="1051" y="3718"/>
                    <a:pt x="2674" y="3718"/>
                  </a:cubicBezTo>
                  <a:cubicBezTo>
                    <a:pt x="2966" y="3718"/>
                    <a:pt x="3276" y="3639"/>
                    <a:pt x="3592" y="3458"/>
                  </a:cubicBezTo>
                  <a:cubicBezTo>
                    <a:pt x="5342" y="2459"/>
                    <a:pt x="4287" y="0"/>
                    <a:pt x="2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5433715" y="1641476"/>
              <a:ext cx="89145" cy="62202"/>
            </a:xfrm>
            <a:custGeom>
              <a:avLst/>
              <a:gdLst/>
              <a:ahLst/>
              <a:cxnLst/>
              <a:rect l="l" t="t" r="r" b="b"/>
              <a:pathLst>
                <a:path w="4202" h="2932" extrusionOk="0">
                  <a:moveTo>
                    <a:pt x="2097" y="1"/>
                  </a:moveTo>
                  <a:cubicBezTo>
                    <a:pt x="1868" y="1"/>
                    <a:pt x="1626" y="63"/>
                    <a:pt x="1379" y="205"/>
                  </a:cubicBezTo>
                  <a:cubicBezTo>
                    <a:pt x="1" y="997"/>
                    <a:pt x="829" y="2932"/>
                    <a:pt x="2104" y="2932"/>
                  </a:cubicBezTo>
                  <a:cubicBezTo>
                    <a:pt x="2333" y="2932"/>
                    <a:pt x="2576" y="2870"/>
                    <a:pt x="2823" y="2728"/>
                  </a:cubicBezTo>
                  <a:cubicBezTo>
                    <a:pt x="4201" y="1936"/>
                    <a:pt x="3372" y="1"/>
                    <a:pt x="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4743994" y="1569302"/>
              <a:ext cx="91628" cy="63730"/>
            </a:xfrm>
            <a:custGeom>
              <a:avLst/>
              <a:gdLst/>
              <a:ahLst/>
              <a:cxnLst/>
              <a:rect l="l" t="t" r="r" b="b"/>
              <a:pathLst>
                <a:path w="4319" h="3004" extrusionOk="0">
                  <a:moveTo>
                    <a:pt x="2156" y="1"/>
                  </a:moveTo>
                  <a:cubicBezTo>
                    <a:pt x="1921" y="1"/>
                    <a:pt x="1672" y="65"/>
                    <a:pt x="1420" y="210"/>
                  </a:cubicBezTo>
                  <a:cubicBezTo>
                    <a:pt x="0" y="1023"/>
                    <a:pt x="848" y="3004"/>
                    <a:pt x="2160" y="3004"/>
                  </a:cubicBezTo>
                  <a:cubicBezTo>
                    <a:pt x="2395" y="3004"/>
                    <a:pt x="2645" y="2940"/>
                    <a:pt x="2900" y="2794"/>
                  </a:cubicBezTo>
                  <a:cubicBezTo>
                    <a:pt x="4319" y="1982"/>
                    <a:pt x="3462" y="1"/>
                    <a:pt x="2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4749870" y="1965768"/>
              <a:ext cx="182576" cy="127184"/>
            </a:xfrm>
            <a:custGeom>
              <a:avLst/>
              <a:gdLst/>
              <a:ahLst/>
              <a:cxnLst/>
              <a:rect l="l" t="t" r="r" b="b"/>
              <a:pathLst>
                <a:path w="8606" h="5995" extrusionOk="0">
                  <a:moveTo>
                    <a:pt x="4299" y="1"/>
                  </a:moveTo>
                  <a:cubicBezTo>
                    <a:pt x="3831" y="1"/>
                    <a:pt x="3334" y="129"/>
                    <a:pt x="2828" y="420"/>
                  </a:cubicBezTo>
                  <a:cubicBezTo>
                    <a:pt x="1" y="2035"/>
                    <a:pt x="1698" y="5995"/>
                    <a:pt x="4312" y="5995"/>
                  </a:cubicBezTo>
                  <a:cubicBezTo>
                    <a:pt x="4781" y="5995"/>
                    <a:pt x="5280" y="5867"/>
                    <a:pt x="5788" y="5576"/>
                  </a:cubicBezTo>
                  <a:cubicBezTo>
                    <a:pt x="8606" y="3961"/>
                    <a:pt x="6907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5112859" y="2223361"/>
              <a:ext cx="141398" cy="98395"/>
            </a:xfrm>
            <a:custGeom>
              <a:avLst/>
              <a:gdLst/>
              <a:ahLst/>
              <a:cxnLst/>
              <a:rect l="l" t="t" r="r" b="b"/>
              <a:pathLst>
                <a:path w="6665" h="4638" extrusionOk="0">
                  <a:moveTo>
                    <a:pt x="3326" y="0"/>
                  </a:moveTo>
                  <a:cubicBezTo>
                    <a:pt x="2964" y="0"/>
                    <a:pt x="2580" y="99"/>
                    <a:pt x="2190" y="323"/>
                  </a:cubicBezTo>
                  <a:cubicBezTo>
                    <a:pt x="0" y="1578"/>
                    <a:pt x="1314" y="4637"/>
                    <a:pt x="3340" y="4637"/>
                  </a:cubicBezTo>
                  <a:cubicBezTo>
                    <a:pt x="3703" y="4637"/>
                    <a:pt x="4090" y="4539"/>
                    <a:pt x="4483" y="4313"/>
                  </a:cubicBezTo>
                  <a:cubicBezTo>
                    <a:pt x="6664" y="3069"/>
                    <a:pt x="5346" y="0"/>
                    <a:pt x="3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4994310" y="1681933"/>
              <a:ext cx="178015" cy="124150"/>
            </a:xfrm>
            <a:custGeom>
              <a:avLst/>
              <a:gdLst/>
              <a:ahLst/>
              <a:cxnLst/>
              <a:rect l="l" t="t" r="r" b="b"/>
              <a:pathLst>
                <a:path w="8391" h="5852" extrusionOk="0">
                  <a:moveTo>
                    <a:pt x="4188" y="0"/>
                  </a:moveTo>
                  <a:cubicBezTo>
                    <a:pt x="3733" y="0"/>
                    <a:pt x="3249" y="124"/>
                    <a:pt x="2756" y="408"/>
                  </a:cubicBezTo>
                  <a:cubicBezTo>
                    <a:pt x="1" y="1992"/>
                    <a:pt x="1656" y="5851"/>
                    <a:pt x="4205" y="5851"/>
                  </a:cubicBezTo>
                  <a:cubicBezTo>
                    <a:pt x="4662" y="5851"/>
                    <a:pt x="5148" y="5727"/>
                    <a:pt x="5643" y="5442"/>
                  </a:cubicBezTo>
                  <a:cubicBezTo>
                    <a:pt x="8390" y="3868"/>
                    <a:pt x="6731" y="0"/>
                    <a:pt x="4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4439940" y="1452641"/>
              <a:ext cx="168065" cy="116937"/>
            </a:xfrm>
            <a:custGeom>
              <a:avLst/>
              <a:gdLst/>
              <a:ahLst/>
              <a:cxnLst/>
              <a:rect l="l" t="t" r="r" b="b"/>
              <a:pathLst>
                <a:path w="7922" h="5512" extrusionOk="0">
                  <a:moveTo>
                    <a:pt x="3957" y="0"/>
                  </a:moveTo>
                  <a:cubicBezTo>
                    <a:pt x="3526" y="0"/>
                    <a:pt x="3068" y="117"/>
                    <a:pt x="2603" y="385"/>
                  </a:cubicBezTo>
                  <a:cubicBezTo>
                    <a:pt x="0" y="1866"/>
                    <a:pt x="1568" y="5511"/>
                    <a:pt x="3969" y="5511"/>
                  </a:cubicBezTo>
                  <a:cubicBezTo>
                    <a:pt x="4399" y="5511"/>
                    <a:pt x="4856" y="5394"/>
                    <a:pt x="5320" y="5127"/>
                  </a:cubicBezTo>
                  <a:cubicBezTo>
                    <a:pt x="7922" y="3636"/>
                    <a:pt x="6356" y="0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4510608" y="1867543"/>
              <a:ext cx="141271" cy="98480"/>
            </a:xfrm>
            <a:custGeom>
              <a:avLst/>
              <a:gdLst/>
              <a:ahLst/>
              <a:cxnLst/>
              <a:rect l="l" t="t" r="r" b="b"/>
              <a:pathLst>
                <a:path w="6659" h="4642" extrusionOk="0">
                  <a:moveTo>
                    <a:pt x="3314" y="1"/>
                  </a:moveTo>
                  <a:cubicBezTo>
                    <a:pt x="2954" y="1"/>
                    <a:pt x="2572" y="98"/>
                    <a:pt x="2183" y="320"/>
                  </a:cubicBezTo>
                  <a:cubicBezTo>
                    <a:pt x="1" y="1576"/>
                    <a:pt x="1322" y="4642"/>
                    <a:pt x="3344" y="4642"/>
                  </a:cubicBezTo>
                  <a:cubicBezTo>
                    <a:pt x="3704" y="4642"/>
                    <a:pt x="4087" y="4544"/>
                    <a:pt x="4475" y="4322"/>
                  </a:cubicBezTo>
                  <a:cubicBezTo>
                    <a:pt x="6658" y="3066"/>
                    <a:pt x="5336" y="1"/>
                    <a:pt x="3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4484874" y="2147835"/>
              <a:ext cx="106224" cy="74104"/>
            </a:xfrm>
            <a:custGeom>
              <a:avLst/>
              <a:gdLst/>
              <a:ahLst/>
              <a:cxnLst/>
              <a:rect l="l" t="t" r="r" b="b"/>
              <a:pathLst>
                <a:path w="5007" h="3493" extrusionOk="0">
                  <a:moveTo>
                    <a:pt x="2496" y="0"/>
                  </a:moveTo>
                  <a:cubicBezTo>
                    <a:pt x="2223" y="0"/>
                    <a:pt x="1933" y="75"/>
                    <a:pt x="1637" y="244"/>
                  </a:cubicBezTo>
                  <a:cubicBezTo>
                    <a:pt x="1" y="1192"/>
                    <a:pt x="994" y="3493"/>
                    <a:pt x="2518" y="3493"/>
                  </a:cubicBezTo>
                  <a:cubicBezTo>
                    <a:pt x="2790" y="3493"/>
                    <a:pt x="3079" y="3419"/>
                    <a:pt x="3372" y="3253"/>
                  </a:cubicBezTo>
                  <a:cubicBezTo>
                    <a:pt x="5007" y="2307"/>
                    <a:pt x="4018" y="0"/>
                    <a:pt x="2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5280351" y="2576017"/>
              <a:ext cx="102532" cy="71388"/>
            </a:xfrm>
            <a:custGeom>
              <a:avLst/>
              <a:gdLst/>
              <a:ahLst/>
              <a:cxnLst/>
              <a:rect l="l" t="t" r="r" b="b"/>
              <a:pathLst>
                <a:path w="4833" h="3365" extrusionOk="0">
                  <a:moveTo>
                    <a:pt x="2407" y="0"/>
                  </a:moveTo>
                  <a:cubicBezTo>
                    <a:pt x="2146" y="0"/>
                    <a:pt x="1868" y="71"/>
                    <a:pt x="1585" y="232"/>
                  </a:cubicBezTo>
                  <a:cubicBezTo>
                    <a:pt x="1" y="1149"/>
                    <a:pt x="956" y="3365"/>
                    <a:pt x="2422" y="3365"/>
                  </a:cubicBezTo>
                  <a:cubicBezTo>
                    <a:pt x="2685" y="3365"/>
                    <a:pt x="2963" y="3294"/>
                    <a:pt x="3247" y="3132"/>
                  </a:cubicBezTo>
                  <a:cubicBezTo>
                    <a:pt x="4832" y="2226"/>
                    <a:pt x="3875" y="0"/>
                    <a:pt x="2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02997989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 Electric Scooter Company Profil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04040"/>
      </a:accent1>
      <a:accent2>
        <a:srgbClr val="B76B6B"/>
      </a:accent2>
      <a:accent3>
        <a:srgbClr val="E9CFC0"/>
      </a:accent3>
      <a:accent4>
        <a:srgbClr val="B9AF9D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993</Words>
  <Application>Microsoft Office PowerPoint</Application>
  <PresentationFormat>On-screen Show (16:9)</PresentationFormat>
  <Paragraphs>113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Krona One</vt:lpstr>
      <vt:lpstr>Work Sans</vt:lpstr>
      <vt:lpstr>Arial</vt:lpstr>
      <vt:lpstr> Electric Scooter Company Profile by Slidesgo</vt:lpstr>
      <vt:lpstr>OPTIMIZAREA SPATIILOR URBANE: CLASIFICAREA PARCĂRII SCUTERELOR ELECTRICE PRIN TEHNICI DE ÎNVĂTARE PROFUNDĂ</vt:lpstr>
      <vt:lpstr>1. Introducerea și descrierea proiectului</vt:lpstr>
      <vt:lpstr>Introducerea și descrierea proiectului</vt:lpstr>
      <vt:lpstr>Introducerea și descrierea proiectului</vt:lpstr>
      <vt:lpstr>Obiectivele și scopul proiectului</vt:lpstr>
      <vt:lpstr>Obiectivele și scopul proiectului</vt:lpstr>
      <vt:lpstr>Solutia propusă</vt:lpstr>
      <vt:lpstr>Solutia propusă</vt:lpstr>
      <vt:lpstr>Implementare</vt:lpstr>
      <vt:lpstr>Scenarii de utilizare</vt:lpstr>
      <vt:lpstr>Tehnologii</vt:lpstr>
      <vt:lpstr>Functionalitate - chat</vt:lpstr>
      <vt:lpstr>Functionalitate – parcare</vt:lpstr>
      <vt:lpstr>Functionalitate – resetare parolă</vt:lpstr>
      <vt:lpstr>Testare</vt:lpstr>
      <vt:lpstr>Testare</vt:lpstr>
      <vt:lpstr>Rezultate</vt:lpstr>
      <vt:lpstr>Rezultate</vt:lpstr>
      <vt:lpstr>Rezultate</vt:lpstr>
      <vt:lpstr>Concluzii</vt:lpstr>
      <vt:lpstr>Concluzii</vt:lpstr>
      <vt:lpstr>Bibliografie</vt:lpstr>
      <vt:lpstr>Bibliografie</vt:lpstr>
      <vt:lpstr>Vă multumesc pentru atentie!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Optimizarea Spațiilor Urbane: Clasificarea Parcării Scuterelor Electrice prin Tehnici de Deep Learning</dc:title>
  <cp:lastModifiedBy>Vlad Ursache</cp:lastModifiedBy>
  <cp:revision>128</cp:revision>
  <dcterms:modified xsi:type="dcterms:W3CDTF">2024-07-16T17:22:51Z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58b62f-6f94-46bd-8089-18e64b0a9abb_Enabled">
    <vt:lpwstr>true</vt:lpwstr>
  </property>
  <property fmtid="{D5CDD505-2E9C-101B-9397-08002B2CF9AE}" pid="3" name="MSIP_Label_5b58b62f-6f94-46bd-8089-18e64b0a9abb_SetDate">
    <vt:lpwstr>2024-04-29T11:54:46Z</vt:lpwstr>
  </property>
  <property fmtid="{D5CDD505-2E9C-101B-9397-08002B2CF9AE}" pid="4" name="MSIP_Label_5b58b62f-6f94-46bd-8089-18e64b0a9abb_Method">
    <vt:lpwstr>Standard</vt:lpwstr>
  </property>
  <property fmtid="{D5CDD505-2E9C-101B-9397-08002B2CF9AE}" pid="5" name="MSIP_Label_5b58b62f-6f94-46bd-8089-18e64b0a9abb_Name">
    <vt:lpwstr>defa4170-0d19-0005-0004-bc88714345d2</vt:lpwstr>
  </property>
  <property fmtid="{D5CDD505-2E9C-101B-9397-08002B2CF9AE}" pid="6" name="MSIP_Label_5b58b62f-6f94-46bd-8089-18e64b0a9abb_SiteId">
    <vt:lpwstr>a6eb79fa-c4a9-4cce-818d-b85274d15305</vt:lpwstr>
  </property>
  <property fmtid="{D5CDD505-2E9C-101B-9397-08002B2CF9AE}" pid="7" name="MSIP_Label_5b58b62f-6f94-46bd-8089-18e64b0a9abb_ActionId">
    <vt:lpwstr>f738a242-cae0-43b4-99ca-3e188edf2e9f</vt:lpwstr>
  </property>
  <property fmtid="{D5CDD505-2E9C-101B-9397-08002B2CF9AE}" pid="8" name="MSIP_Label_5b58b62f-6f94-46bd-8089-18e64b0a9abb_ContentBits">
    <vt:lpwstr>0</vt:lpwstr>
  </property>
</Properties>
</file>